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56"/>
  </p:notesMasterIdLst>
  <p:sldIdLst>
    <p:sldId id="256" r:id="rId3"/>
    <p:sldId id="363" r:id="rId4"/>
    <p:sldId id="376" r:id="rId5"/>
    <p:sldId id="310" r:id="rId6"/>
    <p:sldId id="311" r:id="rId7"/>
    <p:sldId id="312" r:id="rId8"/>
    <p:sldId id="313" r:id="rId9"/>
    <p:sldId id="314" r:id="rId10"/>
    <p:sldId id="337" r:id="rId11"/>
    <p:sldId id="315" r:id="rId12"/>
    <p:sldId id="316" r:id="rId13"/>
    <p:sldId id="317" r:id="rId14"/>
    <p:sldId id="318" r:id="rId15"/>
    <p:sldId id="319" r:id="rId16"/>
    <p:sldId id="320" r:id="rId17"/>
    <p:sldId id="321" r:id="rId18"/>
    <p:sldId id="322" r:id="rId19"/>
    <p:sldId id="326" r:id="rId20"/>
    <p:sldId id="327" r:id="rId21"/>
    <p:sldId id="329" r:id="rId22"/>
    <p:sldId id="328" r:id="rId23"/>
    <p:sldId id="331" r:id="rId24"/>
    <p:sldId id="332" r:id="rId25"/>
    <p:sldId id="338" r:id="rId26"/>
    <p:sldId id="340" r:id="rId27"/>
    <p:sldId id="334" r:id="rId28"/>
    <p:sldId id="341" r:id="rId29"/>
    <p:sldId id="342" r:id="rId30"/>
    <p:sldId id="366" r:id="rId31"/>
    <p:sldId id="367" r:id="rId32"/>
    <p:sldId id="369" r:id="rId33"/>
    <p:sldId id="370" r:id="rId34"/>
    <p:sldId id="371" r:id="rId35"/>
    <p:sldId id="377" r:id="rId36"/>
    <p:sldId id="373" r:id="rId37"/>
    <p:sldId id="374" r:id="rId38"/>
    <p:sldId id="348" r:id="rId39"/>
    <p:sldId id="346" r:id="rId40"/>
    <p:sldId id="324" r:id="rId41"/>
    <p:sldId id="339" r:id="rId42"/>
    <p:sldId id="347" r:id="rId43"/>
    <p:sldId id="349" r:id="rId44"/>
    <p:sldId id="350" r:id="rId45"/>
    <p:sldId id="352" r:id="rId46"/>
    <p:sldId id="353" r:id="rId47"/>
    <p:sldId id="354" r:id="rId48"/>
    <p:sldId id="355" r:id="rId49"/>
    <p:sldId id="356" r:id="rId50"/>
    <p:sldId id="357" r:id="rId51"/>
    <p:sldId id="358" r:id="rId52"/>
    <p:sldId id="359" r:id="rId53"/>
    <p:sldId id="375" r:id="rId54"/>
    <p:sldId id="362" r:id="rId55"/>
  </p:sldIdLst>
  <p:sldSz cx="9144000" cy="6858000" type="screen4x3"/>
  <p:notesSz cx="6858000" cy="9144000"/>
  <p:custDataLst>
    <p:tags r:id="rId5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284"/>
    <p:restoredTop sz="94705"/>
  </p:normalViewPr>
  <p:slideViewPr>
    <p:cSldViewPr snapToGrid="0" snapToObjects="1">
      <p:cViewPr varScale="1">
        <p:scale>
          <a:sx n="76" d="100"/>
          <a:sy n="76" d="100"/>
        </p:scale>
        <p:origin x="101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gs" Target="tags/tag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360"/>
              </a:spcBef>
              <a:spcAft>
                <a:spcPts val="0"/>
              </a:spcAft>
              <a:buNone/>
              <a:defRPr sz="1200" b="0" i="0" u="none" strike="noStrike" cap="none">
                <a:solidFill>
                  <a:schemeClr val="dk1"/>
                </a:solidFill>
                <a:latin typeface="Calibri"/>
                <a:ea typeface="Calibri"/>
                <a:cs typeface="Calibri"/>
                <a:sym typeface="Calibri"/>
              </a:defRPr>
            </a:lvl1pPr>
            <a:lvl2pPr marL="457200" marR="0" lvl="1" indent="0" algn="l" rtl="0">
              <a:spcBef>
                <a:spcPts val="360"/>
              </a:spcBef>
              <a:spcAft>
                <a:spcPts val="0"/>
              </a:spcAft>
              <a:buNone/>
              <a:defRPr sz="1200" b="0"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None/>
              <a:defRPr sz="1200" b="0" i="0" u="none" strike="noStrike" cap="none">
                <a:solidFill>
                  <a:schemeClr val="dk1"/>
                </a:solidFill>
                <a:latin typeface="Calibri"/>
                <a:ea typeface="Calibri"/>
                <a:cs typeface="Calibri"/>
                <a:sym typeface="Calibri"/>
              </a:defRPr>
            </a:lvl3pPr>
            <a:lvl4pPr marL="1371600" marR="0" lvl="3" indent="0" algn="l" rtl="0">
              <a:spcBef>
                <a:spcPts val="360"/>
              </a:spcBef>
              <a:spcAft>
                <a:spcPts val="0"/>
              </a:spcAft>
              <a:buNone/>
              <a:defRPr sz="1200" b="0" i="0" u="none" strike="noStrike" cap="none">
                <a:solidFill>
                  <a:schemeClr val="dk1"/>
                </a:solidFill>
                <a:latin typeface="Calibri"/>
                <a:ea typeface="Calibri"/>
                <a:cs typeface="Calibri"/>
                <a:sym typeface="Calibri"/>
              </a:defRPr>
            </a:lvl4pPr>
            <a:lvl5pPr marL="1828800" marR="0" lvl="4" indent="0" algn="l" rtl="0">
              <a:spcBef>
                <a:spcPts val="360"/>
              </a:spcBef>
              <a:spcAft>
                <a:spcPts val="0"/>
              </a:spcAft>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9666807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dirty="0">
              <a:solidFill>
                <a:schemeClr val="dk1"/>
              </a:solidFill>
              <a:latin typeface="Calibri"/>
              <a:ea typeface="Calibri"/>
              <a:cs typeface="Calibri"/>
              <a:sym typeface="Calibri"/>
            </a:endParaRPr>
          </a:p>
        </p:txBody>
      </p:sp>
      <p:sp>
        <p:nvSpPr>
          <p:cNvPr id="180" name="Shape 18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a:t>
            </a:fld>
            <a:endParaRPr lang="en-US" sz="120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228901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9"/>
        <p:cNvGrpSpPr/>
        <p:nvPr/>
      </p:nvGrpSpPr>
      <p:grpSpPr>
        <a:xfrm>
          <a:off x="0" y="0"/>
          <a:ext cx="0" cy="0"/>
          <a:chOff x="0" y="0"/>
          <a:chExt cx="0" cy="0"/>
        </a:xfrm>
      </p:grpSpPr>
      <p:sp>
        <p:nvSpPr>
          <p:cNvPr id="20" name="Shape 20"/>
          <p:cNvSpPr/>
          <p:nvPr/>
        </p:nvSpPr>
        <p:spPr>
          <a:xfrm>
            <a:off x="0" y="4664075"/>
            <a:ext cx="9150350" cy="0"/>
          </a:xfrm>
          <a:prstGeom prst="rtTriangle">
            <a:avLst/>
          </a:prstGeom>
          <a:gradFill>
            <a:gsLst>
              <a:gs pos="0">
                <a:srgbClr val="007795"/>
              </a:gs>
              <a:gs pos="55000">
                <a:srgbClr val="47BBE0"/>
              </a:gs>
              <a:gs pos="100000">
                <a:srgbClr val="007795"/>
              </a:gs>
            </a:gsLst>
            <a:lin ang="3000000" scaled="0"/>
          </a:gradFill>
          <a:ln>
            <a:noFill/>
          </a:ln>
        </p:spPr>
        <p:txBody>
          <a:bodyPr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grpSp>
        <p:nvGrpSpPr>
          <p:cNvPr id="21" name="Shape 21"/>
          <p:cNvGrpSpPr/>
          <p:nvPr/>
        </p:nvGrpSpPr>
        <p:grpSpPr>
          <a:xfrm>
            <a:off x="-3175" y="4953000"/>
            <a:ext cx="9147175" cy="1911349"/>
            <a:chOff x="-3765" y="4832896"/>
            <a:chExt cx="9147765" cy="2032191"/>
          </a:xfrm>
        </p:grpSpPr>
        <p:sp>
          <p:nvSpPr>
            <p:cNvPr id="22" name="Shape 22"/>
            <p:cNvSpPr/>
            <p:nvPr/>
          </p:nvSpPr>
          <p:spPr>
            <a:xfrm>
              <a:off x="1687032" y="4832896"/>
              <a:ext cx="7456968" cy="518176"/>
            </a:xfrm>
            <a:custGeom>
              <a:avLst/>
              <a:gdLst/>
              <a:ahLst/>
              <a:cxnLst/>
              <a:rect l="0" t="0" r="0" b="0"/>
              <a:pathLst>
                <a:path w="120000" h="120000" extrusionOk="0">
                  <a:moveTo>
                    <a:pt x="120000" y="0"/>
                  </a:moveTo>
                  <a:lnTo>
                    <a:pt x="120000" y="120000"/>
                  </a:lnTo>
                  <a:lnTo>
                    <a:pt x="0" y="71280"/>
                  </a:lnTo>
                  <a:lnTo>
                    <a:pt x="120000" y="0"/>
                  </a:lnTo>
                  <a:close/>
                </a:path>
              </a:pathLst>
            </a:custGeom>
            <a:solidFill>
              <a:srgbClr val="9CCADC">
                <a:alpha val="40000"/>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
          <p:nvSpPr>
            <p:cNvPr id="23" name="Shape 23"/>
            <p:cNvSpPr/>
            <p:nvPr/>
          </p:nvSpPr>
          <p:spPr>
            <a:xfrm>
              <a:off x="35926" y="5135025"/>
              <a:ext cx="9108073" cy="838869"/>
            </a:xfrm>
            <a:custGeom>
              <a:avLst/>
              <a:gdLst/>
              <a:ahLst/>
              <a:cxnLst/>
              <a:rect l="0" t="0" r="0" b="0"/>
              <a:pathLst>
                <a:path w="120000" h="120000" extrusionOk="0">
                  <a:moveTo>
                    <a:pt x="0" y="0"/>
                  </a:moveTo>
                  <a:lnTo>
                    <a:pt x="120000" y="0"/>
                  </a:lnTo>
                  <a:lnTo>
                    <a:pt x="120000" y="120000"/>
                  </a:lnTo>
                  <a:lnTo>
                    <a:pt x="1000" y="0"/>
                  </a:lnTo>
                </a:path>
              </a:pathLst>
            </a:custGeom>
            <a:solidFill>
              <a:srgbClr val="000000"/>
            </a:solidFill>
            <a:ln>
              <a:noFill/>
            </a:ln>
          </p:spPr>
          <p:txBody>
            <a:bodyPr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
          <p:nvSpPr>
            <p:cNvPr id="24" name="Shape 24"/>
            <p:cNvSpPr/>
            <p:nvPr/>
          </p:nvSpPr>
          <p:spPr>
            <a:xfrm>
              <a:off x="0" y="4883887"/>
              <a:ext cx="9144000" cy="1981199"/>
            </a:xfrm>
            <a:custGeom>
              <a:avLst/>
              <a:gdLst/>
              <a:ahLst/>
              <a:cxnLst/>
              <a:rect l="0" t="0" r="0" b="0"/>
              <a:pathLst>
                <a:path w="120000" h="120000" extrusionOk="0">
                  <a:moveTo>
                    <a:pt x="0" y="0"/>
                  </a:moveTo>
                  <a:lnTo>
                    <a:pt x="0" y="120000"/>
                  </a:lnTo>
                  <a:lnTo>
                    <a:pt x="120000" y="120000"/>
                  </a:lnTo>
                  <a:lnTo>
                    <a:pt x="120000" y="50769"/>
                  </a:lnTo>
                  <a:lnTo>
                    <a:pt x="0" y="0"/>
                  </a:lnTo>
                  <a:close/>
                </a:path>
              </a:pathLst>
            </a:custGeom>
            <a:blipFill rotWithShape="1">
              <a:blip r:embed="rId2">
                <a:alphaModFix amt="50000"/>
              </a:blip>
              <a:tile tx="0" ty="0" sx="50000" sy="50000" flip="none" algn="t"/>
            </a:blipFill>
            <a:ln>
              <a:noFill/>
            </a:ln>
          </p:spPr>
          <p:txBody>
            <a:bodyPr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cxnSp>
          <p:nvCxnSpPr>
            <p:cNvPr id="25" name="Shape 25"/>
            <p:cNvCxnSpPr/>
            <p:nvPr/>
          </p:nvCxnSpPr>
          <p:spPr>
            <a:xfrm>
              <a:off x="-3765" y="4880373"/>
              <a:ext cx="9147764" cy="839942"/>
            </a:xfrm>
            <a:prstGeom prst="straightConnector1">
              <a:avLst/>
            </a:prstGeom>
            <a:noFill/>
            <a:ln w="12050" cap="flat" cmpd="sng">
              <a:solidFill>
                <a:srgbClr val="93C5D8"/>
              </a:solidFill>
              <a:prstDash val="solid"/>
              <a:miter/>
              <a:headEnd type="none" w="med" len="med"/>
              <a:tailEnd type="none" w="med" len="med"/>
            </a:ln>
          </p:spPr>
        </p:cxnSp>
      </p:grpSp>
      <p:sp>
        <p:nvSpPr>
          <p:cNvPr id="26" name="Shape 26"/>
          <p:cNvSpPr txBox="1">
            <a:spLocks noGrp="1"/>
          </p:cNvSpPr>
          <p:nvPr>
            <p:ph type="ctrTitle"/>
          </p:nvPr>
        </p:nvSpPr>
        <p:spPr>
          <a:xfrm>
            <a:off x="685800" y="1752600"/>
            <a:ext cx="7772400" cy="1829760"/>
          </a:xfrm>
          <a:prstGeom prst="rect">
            <a:avLst/>
          </a:prstGeom>
          <a:noFill/>
          <a:ln>
            <a:noFill/>
          </a:ln>
        </p:spPr>
        <p:txBody>
          <a:bodyPr lIns="91425" tIns="91425" rIns="91425" bIns="91425" anchor="b" anchorCtr="0"/>
          <a:lstStyle>
            <a:lvl1pPr marL="0" marR="0" lvl="0" indent="0" algn="r" rtl="0">
              <a:spcBef>
                <a:spcPts val="0"/>
              </a:spcBef>
              <a:spcAft>
                <a:spcPts val="0"/>
              </a:spcAft>
              <a:buNone/>
              <a:defRPr sz="4800" b="1" i="0" u="none" strike="noStrike" cap="none">
                <a:solidFill>
                  <a:schemeClr val="dk2"/>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dk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dk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dk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dk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dk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dk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dk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dk2"/>
                </a:solidFill>
                <a:latin typeface="Rambla"/>
                <a:ea typeface="Rambla"/>
                <a:cs typeface="Rambla"/>
                <a:sym typeface="Rambla"/>
              </a:defRPr>
            </a:lvl9pPr>
          </a:lstStyle>
          <a:p>
            <a:endParaRPr/>
          </a:p>
        </p:txBody>
      </p:sp>
      <p:sp>
        <p:nvSpPr>
          <p:cNvPr id="27" name="Shape 27"/>
          <p:cNvSpPr txBox="1">
            <a:spLocks noGrp="1"/>
          </p:cNvSpPr>
          <p:nvPr>
            <p:ph type="subTitle" idx="1"/>
          </p:nvPr>
        </p:nvSpPr>
        <p:spPr>
          <a:xfrm>
            <a:off x="685800" y="3611607"/>
            <a:ext cx="7772400" cy="1199703"/>
          </a:xfrm>
          <a:prstGeom prst="rect">
            <a:avLst/>
          </a:prstGeom>
          <a:noFill/>
          <a:ln>
            <a:noFill/>
          </a:ln>
        </p:spPr>
        <p:txBody>
          <a:bodyPr lIns="91425" tIns="91425" rIns="91425" bIns="91425" anchor="t" anchorCtr="0"/>
          <a:lstStyle>
            <a:lvl1pPr marL="0" marR="64008" lvl="0" indent="0" algn="r" rtl="0">
              <a:spcBef>
                <a:spcPts val="400"/>
              </a:spcBef>
              <a:spcAft>
                <a:spcPts val="0"/>
              </a:spcAft>
              <a:buClr>
                <a:schemeClr val="accent1"/>
              </a:buClr>
              <a:buFont typeface="Noto Sans Symbols"/>
              <a:buNone/>
              <a:defRPr sz="2700" b="0" i="0" u="none" strike="noStrike" cap="none">
                <a:solidFill>
                  <a:schemeClr val="dk2"/>
                </a:solidFill>
                <a:latin typeface="Rambla"/>
                <a:ea typeface="Rambla"/>
                <a:cs typeface="Rambla"/>
                <a:sym typeface="Rambla"/>
              </a:defRPr>
            </a:lvl1pPr>
            <a:lvl2pPr marL="457200" marR="0" lvl="1" indent="0" algn="ctr" rtl="0">
              <a:spcBef>
                <a:spcPts val="325"/>
              </a:spcBef>
              <a:spcAft>
                <a:spcPts val="0"/>
              </a:spcAft>
              <a:buClr>
                <a:schemeClr val="accent1"/>
              </a:buClr>
              <a:buFont typeface="Verdana"/>
              <a:buNone/>
              <a:defRPr sz="2300" b="0" i="0" u="none" strike="noStrike" cap="none">
                <a:solidFill>
                  <a:schemeClr val="dk1"/>
                </a:solidFill>
                <a:latin typeface="Rambla"/>
                <a:ea typeface="Rambla"/>
                <a:cs typeface="Rambla"/>
                <a:sym typeface="Rambla"/>
              </a:defRPr>
            </a:lvl2pPr>
            <a:lvl3pPr marL="914400" marR="0" lvl="2" indent="0" algn="ctr" rtl="0">
              <a:spcBef>
                <a:spcPts val="350"/>
              </a:spcBef>
              <a:spcAft>
                <a:spcPts val="0"/>
              </a:spcAft>
              <a:buClr>
                <a:schemeClr val="accent2"/>
              </a:buClr>
              <a:buFont typeface="Noto Sans Symbols"/>
              <a:buNone/>
              <a:defRPr sz="2100" b="0" i="0" u="none" strike="noStrike" cap="none">
                <a:solidFill>
                  <a:schemeClr val="dk1"/>
                </a:solidFill>
                <a:latin typeface="Rambla"/>
                <a:ea typeface="Rambla"/>
                <a:cs typeface="Rambla"/>
                <a:sym typeface="Rambla"/>
              </a:defRPr>
            </a:lvl3pPr>
            <a:lvl4pPr marL="1371600" marR="0" lvl="3" indent="0" algn="ctr" rtl="0">
              <a:spcBef>
                <a:spcPts val="350"/>
              </a:spcBef>
              <a:spcAft>
                <a:spcPts val="0"/>
              </a:spcAft>
              <a:buClr>
                <a:schemeClr val="accent2"/>
              </a:buClr>
              <a:buFont typeface="Noto Sans Symbols"/>
              <a:buNone/>
              <a:defRPr sz="1900" b="0" i="0" u="none" strike="noStrike" cap="none">
                <a:solidFill>
                  <a:schemeClr val="dk1"/>
                </a:solidFill>
                <a:latin typeface="Rambla"/>
                <a:ea typeface="Rambla"/>
                <a:cs typeface="Rambla"/>
                <a:sym typeface="Rambla"/>
              </a:defRPr>
            </a:lvl4pPr>
            <a:lvl5pPr marL="1828800" marR="0" lvl="4" indent="0" algn="ctr" rtl="0">
              <a:spcBef>
                <a:spcPts val="350"/>
              </a:spcBef>
              <a:spcAft>
                <a:spcPts val="0"/>
              </a:spcAft>
              <a:buClr>
                <a:schemeClr val="accent2"/>
              </a:buClr>
              <a:buFont typeface="Noto Sans Symbols"/>
              <a:buNone/>
              <a:defRPr sz="1800" b="0" i="0" u="none" strike="noStrike" cap="none">
                <a:solidFill>
                  <a:schemeClr val="dk1"/>
                </a:solidFill>
                <a:latin typeface="Rambla"/>
                <a:ea typeface="Rambla"/>
                <a:cs typeface="Rambla"/>
                <a:sym typeface="Rambla"/>
              </a:defRPr>
            </a:lvl5pPr>
            <a:lvl6pPr marL="2286000" marR="0" lvl="5" indent="0" algn="ctr" rtl="0">
              <a:spcBef>
                <a:spcPts val="350"/>
              </a:spcBef>
              <a:buClr>
                <a:schemeClr val="accent3"/>
              </a:buClr>
              <a:buFont typeface="Noto Sans Symbols"/>
              <a:buNone/>
              <a:defRPr sz="1800" b="0" i="0" u="none" strike="noStrike" cap="none">
                <a:solidFill>
                  <a:schemeClr val="dk1"/>
                </a:solidFill>
                <a:latin typeface="Rambla"/>
                <a:ea typeface="Rambla"/>
                <a:cs typeface="Rambla"/>
                <a:sym typeface="Rambla"/>
              </a:defRPr>
            </a:lvl6pPr>
            <a:lvl7pPr marL="2743200" marR="0" lvl="6" indent="0" algn="ctr" rtl="0">
              <a:spcBef>
                <a:spcPts val="350"/>
              </a:spcBef>
              <a:buClr>
                <a:schemeClr val="accent3"/>
              </a:buClr>
              <a:buFont typeface="Noto Sans Symbols"/>
              <a:buNone/>
              <a:defRPr sz="1600" b="0" i="0" u="none" strike="noStrike" cap="none">
                <a:solidFill>
                  <a:schemeClr val="dk1"/>
                </a:solidFill>
                <a:latin typeface="Rambla"/>
                <a:ea typeface="Rambla"/>
                <a:cs typeface="Rambla"/>
                <a:sym typeface="Rambla"/>
              </a:defRPr>
            </a:lvl7pPr>
            <a:lvl8pPr marL="3200400" marR="0" lvl="7" indent="0" algn="ctr" rtl="0">
              <a:spcBef>
                <a:spcPts val="350"/>
              </a:spcBef>
              <a:buClr>
                <a:schemeClr val="accent3"/>
              </a:buClr>
              <a:buFont typeface="Noto Sans Symbols"/>
              <a:buNone/>
              <a:defRPr sz="1600" b="0" i="0" u="none" strike="noStrike" cap="none">
                <a:solidFill>
                  <a:schemeClr val="dk1"/>
                </a:solidFill>
                <a:latin typeface="Rambla"/>
                <a:ea typeface="Rambla"/>
                <a:cs typeface="Rambla"/>
                <a:sym typeface="Rambla"/>
              </a:defRPr>
            </a:lvl8pPr>
            <a:lvl9pPr marL="3657600" marR="0" lvl="8" indent="0" algn="ctr" rtl="0">
              <a:spcBef>
                <a:spcPts val="350"/>
              </a:spcBef>
              <a:buClr>
                <a:schemeClr val="accent3"/>
              </a:buClr>
              <a:buFont typeface="Noto Sans Symbols"/>
              <a:buNone/>
              <a:defRPr sz="1600" b="0" i="0" u="none" strike="noStrike" cap="none">
                <a:solidFill>
                  <a:schemeClr val="dk1"/>
                </a:solidFill>
                <a:latin typeface="Rambla"/>
                <a:ea typeface="Rambla"/>
                <a:cs typeface="Rambla"/>
                <a:sym typeface="Rambla"/>
              </a:defRPr>
            </a:lvl9pPr>
          </a:lstStyle>
          <a:p>
            <a:endParaRPr/>
          </a:p>
        </p:txBody>
      </p:sp>
      <p:sp>
        <p:nvSpPr>
          <p:cNvPr id="28" name="Shape 28"/>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rgbClr val="FFFFFF"/>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rgbClr val="E7F0F4"/>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0" name="Shape 30"/>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rgbClr val="FFFFFF"/>
                </a:solidFill>
                <a:latin typeface="Arial"/>
                <a:ea typeface="Arial"/>
                <a:cs typeface="Arial"/>
                <a:sym typeface="Arial"/>
              </a:rPr>
              <a:t>‹#›</a:t>
            </a:fld>
            <a:endParaRPr lang="en-US" sz="1000" dirty="0">
              <a:solidFill>
                <a:srgbClr val="FFFFFF"/>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100" b="1" i="0" u="none" strike="noStrike" cap="none">
                <a:solidFill>
                  <a:schemeClr val="dk1"/>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dk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dk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dk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dk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dk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dk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dk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dk2"/>
                </a:solidFill>
                <a:latin typeface="Rambla"/>
                <a:ea typeface="Rambla"/>
                <a:cs typeface="Rambla"/>
                <a:sym typeface="Rambla"/>
              </a:defRPr>
            </a:lvl9pPr>
          </a:lstStyle>
          <a:p>
            <a:endParaRPr/>
          </a:p>
        </p:txBody>
      </p:sp>
      <p:sp>
        <p:nvSpPr>
          <p:cNvPr id="92" name="Shape 92"/>
          <p:cNvSpPr txBox="1">
            <a:spLocks noGrp="1"/>
          </p:cNvSpPr>
          <p:nvPr>
            <p:ph type="body" idx="1"/>
          </p:nvPr>
        </p:nvSpPr>
        <p:spPr>
          <a:xfrm rot="5400000">
            <a:off x="2378964" y="-440435"/>
            <a:ext cx="4386070" cy="8229600"/>
          </a:xfrm>
          <a:prstGeom prst="rect">
            <a:avLst/>
          </a:prstGeom>
          <a:noFill/>
          <a:ln>
            <a:noFill/>
          </a:ln>
        </p:spPr>
        <p:txBody>
          <a:bodyPr lIns="91425" tIns="91425" rIns="91425" bIns="91425" anchor="t" anchorCtr="0"/>
          <a:lstStyle>
            <a:lvl1pPr marL="365125" marR="0" lvl="0" indent="-146939" algn="l" rtl="0">
              <a:spcBef>
                <a:spcPts val="400"/>
              </a:spcBef>
              <a:spcAft>
                <a:spcPts val="0"/>
              </a:spcAft>
              <a:buClr>
                <a:schemeClr val="accent1"/>
              </a:buClr>
              <a:buSzPct val="68000"/>
              <a:buFont typeface="Noto Sans Symbols"/>
              <a:buChar char="▶"/>
              <a:defRPr sz="2700" b="0" i="0" u="none" strike="noStrike" cap="none">
                <a:solidFill>
                  <a:schemeClr val="dk1"/>
                </a:solidFill>
                <a:latin typeface="Rambla"/>
                <a:ea typeface="Rambla"/>
                <a:cs typeface="Rambla"/>
                <a:sym typeface="Rambla"/>
              </a:defRPr>
            </a:lvl1pPr>
            <a:lvl2pPr marL="620713" marR="0" lvl="1" indent="-93662" algn="l" rtl="0">
              <a:spcBef>
                <a:spcPts val="325"/>
              </a:spcBef>
              <a:spcAft>
                <a:spcPts val="0"/>
              </a:spcAft>
              <a:buClr>
                <a:schemeClr val="accent1"/>
              </a:buClr>
              <a:buSzPct val="100000"/>
              <a:buFont typeface="Verdana"/>
              <a:buChar char="◦"/>
              <a:defRPr sz="2300" b="0" i="0" u="none" strike="noStrike" cap="none">
                <a:solidFill>
                  <a:schemeClr val="dk1"/>
                </a:solidFill>
                <a:latin typeface="Rambla"/>
                <a:ea typeface="Rambla"/>
                <a:cs typeface="Rambla"/>
                <a:sym typeface="Rambla"/>
              </a:defRPr>
            </a:lvl2pPr>
            <a:lvl3pPr marL="858838" marR="0" lvl="2" indent="-103187" algn="l" rtl="0">
              <a:spcBef>
                <a:spcPts val="350"/>
              </a:spcBef>
              <a:spcAft>
                <a:spcPts val="0"/>
              </a:spcAft>
              <a:buClr>
                <a:schemeClr val="accent2"/>
              </a:buClr>
              <a:buSzPct val="100000"/>
              <a:buFont typeface="Noto Sans Symbols"/>
              <a:buChar char="⚫"/>
              <a:defRPr sz="2100" b="0" i="0" u="none" strike="noStrike" cap="none">
                <a:solidFill>
                  <a:schemeClr val="dk1"/>
                </a:solidFill>
                <a:latin typeface="Rambla"/>
                <a:ea typeface="Rambla"/>
                <a:cs typeface="Rambla"/>
                <a:sym typeface="Rambla"/>
              </a:defRPr>
            </a:lvl3pPr>
            <a:lvl4pPr marL="1143000" marR="0" lvl="3" indent="-107950" algn="l" rtl="0">
              <a:spcBef>
                <a:spcPts val="350"/>
              </a:spcBef>
              <a:spcAft>
                <a:spcPts val="0"/>
              </a:spcAft>
              <a:buClr>
                <a:schemeClr val="accent2"/>
              </a:buClr>
              <a:buSzPct val="100000"/>
              <a:buFont typeface="Noto Sans Symbols"/>
              <a:buChar char="⚫"/>
              <a:defRPr sz="1900" b="0" i="0" u="none" strike="noStrike" cap="none">
                <a:solidFill>
                  <a:schemeClr val="dk1"/>
                </a:solidFill>
                <a:latin typeface="Rambla"/>
                <a:ea typeface="Rambla"/>
                <a:cs typeface="Rambla"/>
                <a:sym typeface="Rambla"/>
              </a:defRPr>
            </a:lvl4pPr>
            <a:lvl5pPr marL="1371600" marR="0" lvl="4" indent="-114300" algn="l" rtl="0">
              <a:spcBef>
                <a:spcPts val="350"/>
              </a:spcBef>
              <a:spcAft>
                <a:spcPts val="0"/>
              </a:spcAft>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93" name="Shape 93"/>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94" name="Shape 94"/>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95" name="Shape 95"/>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dk1"/>
                </a:solidFill>
                <a:latin typeface="Arial"/>
                <a:ea typeface="Arial"/>
                <a:cs typeface="Arial"/>
                <a:sym typeface="Arial"/>
              </a:rPr>
              <a:t>‹#›</a:t>
            </a:fld>
            <a:endParaRPr lang="en-US" sz="1000" dirty="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rot="5400000">
            <a:off x="4936367" y="2182285"/>
            <a:ext cx="5592760" cy="177747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100" b="1" i="0" u="none" strike="noStrike" cap="none">
                <a:solidFill>
                  <a:schemeClr val="dk1"/>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dk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dk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dk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dk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dk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dk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dk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dk2"/>
                </a:solidFill>
                <a:latin typeface="Rambla"/>
                <a:ea typeface="Rambla"/>
                <a:cs typeface="Rambla"/>
                <a:sym typeface="Rambla"/>
              </a:defRPr>
            </a:lvl9pPr>
          </a:lstStyle>
          <a:p>
            <a:endParaRPr/>
          </a:p>
        </p:txBody>
      </p:sp>
      <p:sp>
        <p:nvSpPr>
          <p:cNvPr id="98" name="Shape 98"/>
          <p:cNvSpPr txBox="1">
            <a:spLocks noGrp="1"/>
          </p:cNvSpPr>
          <p:nvPr>
            <p:ph type="body" idx="1"/>
          </p:nvPr>
        </p:nvSpPr>
        <p:spPr>
          <a:xfrm rot="5400000">
            <a:off x="823119" y="-91279"/>
            <a:ext cx="5592759" cy="6324600"/>
          </a:xfrm>
          <a:prstGeom prst="rect">
            <a:avLst/>
          </a:prstGeom>
          <a:noFill/>
          <a:ln>
            <a:noFill/>
          </a:ln>
        </p:spPr>
        <p:txBody>
          <a:bodyPr lIns="91425" tIns="91425" rIns="91425" bIns="91425" anchor="t" anchorCtr="0"/>
          <a:lstStyle>
            <a:lvl1pPr marL="365125" marR="0" lvl="0" indent="-146939" algn="l" rtl="0">
              <a:spcBef>
                <a:spcPts val="400"/>
              </a:spcBef>
              <a:spcAft>
                <a:spcPts val="0"/>
              </a:spcAft>
              <a:buClr>
                <a:schemeClr val="accent1"/>
              </a:buClr>
              <a:buSzPct val="68000"/>
              <a:buFont typeface="Noto Sans Symbols"/>
              <a:buChar char="▶"/>
              <a:defRPr sz="2700" b="0" i="0" u="none" strike="noStrike" cap="none">
                <a:solidFill>
                  <a:schemeClr val="dk1"/>
                </a:solidFill>
                <a:latin typeface="Rambla"/>
                <a:ea typeface="Rambla"/>
                <a:cs typeface="Rambla"/>
                <a:sym typeface="Rambla"/>
              </a:defRPr>
            </a:lvl1pPr>
            <a:lvl2pPr marL="620713" marR="0" lvl="1" indent="-93662" algn="l" rtl="0">
              <a:spcBef>
                <a:spcPts val="325"/>
              </a:spcBef>
              <a:spcAft>
                <a:spcPts val="0"/>
              </a:spcAft>
              <a:buClr>
                <a:schemeClr val="accent1"/>
              </a:buClr>
              <a:buSzPct val="100000"/>
              <a:buFont typeface="Verdana"/>
              <a:buChar char="◦"/>
              <a:defRPr sz="2300" b="0" i="0" u="none" strike="noStrike" cap="none">
                <a:solidFill>
                  <a:schemeClr val="dk1"/>
                </a:solidFill>
                <a:latin typeface="Rambla"/>
                <a:ea typeface="Rambla"/>
                <a:cs typeface="Rambla"/>
                <a:sym typeface="Rambla"/>
              </a:defRPr>
            </a:lvl2pPr>
            <a:lvl3pPr marL="858838" marR="0" lvl="2" indent="-103187" algn="l" rtl="0">
              <a:spcBef>
                <a:spcPts val="350"/>
              </a:spcBef>
              <a:spcAft>
                <a:spcPts val="0"/>
              </a:spcAft>
              <a:buClr>
                <a:schemeClr val="accent2"/>
              </a:buClr>
              <a:buSzPct val="100000"/>
              <a:buFont typeface="Noto Sans Symbols"/>
              <a:buChar char="⚫"/>
              <a:defRPr sz="2100" b="0" i="0" u="none" strike="noStrike" cap="none">
                <a:solidFill>
                  <a:schemeClr val="dk1"/>
                </a:solidFill>
                <a:latin typeface="Rambla"/>
                <a:ea typeface="Rambla"/>
                <a:cs typeface="Rambla"/>
                <a:sym typeface="Rambla"/>
              </a:defRPr>
            </a:lvl3pPr>
            <a:lvl4pPr marL="1143000" marR="0" lvl="3" indent="-107950" algn="l" rtl="0">
              <a:spcBef>
                <a:spcPts val="350"/>
              </a:spcBef>
              <a:spcAft>
                <a:spcPts val="0"/>
              </a:spcAft>
              <a:buClr>
                <a:schemeClr val="accent2"/>
              </a:buClr>
              <a:buSzPct val="100000"/>
              <a:buFont typeface="Noto Sans Symbols"/>
              <a:buChar char="⚫"/>
              <a:defRPr sz="1900" b="0" i="0" u="none" strike="noStrike" cap="none">
                <a:solidFill>
                  <a:schemeClr val="dk1"/>
                </a:solidFill>
                <a:latin typeface="Rambla"/>
                <a:ea typeface="Rambla"/>
                <a:cs typeface="Rambla"/>
                <a:sym typeface="Rambla"/>
              </a:defRPr>
            </a:lvl4pPr>
            <a:lvl5pPr marL="1371600" marR="0" lvl="4" indent="-114300" algn="l" rtl="0">
              <a:spcBef>
                <a:spcPts val="350"/>
              </a:spcBef>
              <a:spcAft>
                <a:spcPts val="0"/>
              </a:spcAft>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99" name="Shape 99"/>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00" name="Shape 100"/>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01" name="Shape 101"/>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dk1"/>
                </a:solidFill>
                <a:latin typeface="Arial"/>
                <a:ea typeface="Arial"/>
                <a:cs typeface="Arial"/>
                <a:sym typeface="Arial"/>
              </a:rPr>
              <a:t>‹#›</a:t>
            </a:fld>
            <a:endParaRPr lang="en-US" sz="1000" dirty="0">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0" name="Shape 11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11" name="Shape 1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12" name="Shape 1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13" name="Shape 11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6" name="Shape 11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7" name="Shape 11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18" name="Shape 11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19" name="Shape 11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2" name="Shape 12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123" name="Shape 12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24" name="Shape 12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25" name="Shape 12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8" name="Shape 12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9" name="Shape 129"/>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0" name="Shape 13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1" name="Shape 13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2" name="Shape 13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35" name="Shape 13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136" name="Shape 13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7" name="Shape 13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138" name="Shape 13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9" name="Shape 13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0" name="Shape 14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1" name="Shape 14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44" name="Shape 14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5" name="Shape 14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6" name="Shape 14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7"/>
        <p:cNvGrpSpPr/>
        <p:nvPr/>
      </p:nvGrpSpPr>
      <p:grpSpPr>
        <a:xfrm>
          <a:off x="0" y="0"/>
          <a:ext cx="0" cy="0"/>
          <a:chOff x="0" y="0"/>
          <a:chExt cx="0" cy="0"/>
        </a:xfrm>
      </p:grpSpPr>
      <p:sp>
        <p:nvSpPr>
          <p:cNvPr id="148" name="Shape 14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9" name="Shape 14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50" name="Shape 15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53" name="Shape 15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4" name="Shape 15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55" name="Shape 15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56" name="Shape 15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57" name="Shape 15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457200" y="1481137"/>
            <a:ext cx="8229600" cy="4525961"/>
          </a:xfrm>
          <a:prstGeom prst="rect">
            <a:avLst/>
          </a:prstGeom>
          <a:noFill/>
          <a:ln>
            <a:noFill/>
          </a:ln>
        </p:spPr>
        <p:txBody>
          <a:bodyPr lIns="91425" tIns="91425" rIns="91425" bIns="91425" anchor="t" anchorCtr="0"/>
          <a:lstStyle>
            <a:lvl1pPr marL="365125" marR="0" lvl="0" indent="-146939" algn="l" rtl="0">
              <a:spcBef>
                <a:spcPts val="400"/>
              </a:spcBef>
              <a:spcAft>
                <a:spcPts val="0"/>
              </a:spcAft>
              <a:buClr>
                <a:schemeClr val="accent1"/>
              </a:buClr>
              <a:buSzPct val="68000"/>
              <a:buFont typeface="Noto Sans Symbols"/>
              <a:buChar char="▶"/>
              <a:defRPr sz="2700" b="0" i="0" u="none" strike="noStrike" cap="none">
                <a:solidFill>
                  <a:schemeClr val="dk1"/>
                </a:solidFill>
                <a:latin typeface="Rambla"/>
                <a:ea typeface="Rambla"/>
                <a:cs typeface="Rambla"/>
                <a:sym typeface="Rambla"/>
              </a:defRPr>
            </a:lvl1pPr>
            <a:lvl2pPr marL="620713" marR="0" lvl="1" indent="-93662" algn="l" rtl="0">
              <a:spcBef>
                <a:spcPts val="325"/>
              </a:spcBef>
              <a:spcAft>
                <a:spcPts val="0"/>
              </a:spcAft>
              <a:buClr>
                <a:schemeClr val="accent1"/>
              </a:buClr>
              <a:buSzPct val="100000"/>
              <a:buFont typeface="Verdana"/>
              <a:buChar char="◦"/>
              <a:defRPr sz="2300" b="0" i="0" u="none" strike="noStrike" cap="none">
                <a:solidFill>
                  <a:schemeClr val="dk1"/>
                </a:solidFill>
                <a:latin typeface="Rambla"/>
                <a:ea typeface="Rambla"/>
                <a:cs typeface="Rambla"/>
                <a:sym typeface="Rambla"/>
              </a:defRPr>
            </a:lvl2pPr>
            <a:lvl3pPr marL="858838" marR="0" lvl="2" indent="-103187" algn="l" rtl="0">
              <a:spcBef>
                <a:spcPts val="350"/>
              </a:spcBef>
              <a:spcAft>
                <a:spcPts val="0"/>
              </a:spcAft>
              <a:buClr>
                <a:schemeClr val="accent2"/>
              </a:buClr>
              <a:buSzPct val="100000"/>
              <a:buFont typeface="Noto Sans Symbols"/>
              <a:buChar char="⚫"/>
              <a:defRPr sz="2100" b="0" i="0" u="none" strike="noStrike" cap="none">
                <a:solidFill>
                  <a:schemeClr val="dk1"/>
                </a:solidFill>
                <a:latin typeface="Rambla"/>
                <a:ea typeface="Rambla"/>
                <a:cs typeface="Rambla"/>
                <a:sym typeface="Rambla"/>
              </a:defRPr>
            </a:lvl3pPr>
            <a:lvl4pPr marL="1143000" marR="0" lvl="3" indent="-107950" algn="l" rtl="0">
              <a:spcBef>
                <a:spcPts val="350"/>
              </a:spcBef>
              <a:spcAft>
                <a:spcPts val="0"/>
              </a:spcAft>
              <a:buClr>
                <a:schemeClr val="accent2"/>
              </a:buClr>
              <a:buSzPct val="100000"/>
              <a:buFont typeface="Noto Sans Symbols"/>
              <a:buChar char="⚫"/>
              <a:defRPr sz="1900" b="0" i="0" u="none" strike="noStrike" cap="none">
                <a:solidFill>
                  <a:schemeClr val="dk1"/>
                </a:solidFill>
                <a:latin typeface="Rambla"/>
                <a:ea typeface="Rambla"/>
                <a:cs typeface="Rambla"/>
                <a:sym typeface="Rambla"/>
              </a:defRPr>
            </a:lvl4pPr>
            <a:lvl5pPr marL="1371600" marR="0" lvl="4" indent="-114300" algn="l" rtl="0">
              <a:spcBef>
                <a:spcPts val="350"/>
              </a:spcBef>
              <a:spcAft>
                <a:spcPts val="0"/>
              </a:spcAft>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100" b="1" i="0" u="none" strike="noStrike" cap="none">
                <a:solidFill>
                  <a:schemeClr val="dk1"/>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dk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dk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dk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dk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dk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dk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dk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dk2"/>
                </a:solidFill>
                <a:latin typeface="Rambla"/>
                <a:ea typeface="Rambla"/>
                <a:cs typeface="Rambla"/>
                <a:sym typeface="Rambla"/>
              </a:defRPr>
            </a:lvl9pPr>
          </a:lstStyle>
          <a:p>
            <a:endParaRPr/>
          </a:p>
        </p:txBody>
      </p:sp>
      <p:sp>
        <p:nvSpPr>
          <p:cNvPr id="34" name="Shape 34"/>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dk1"/>
                </a:solidFill>
                <a:latin typeface="Arial"/>
                <a:ea typeface="Arial"/>
                <a:cs typeface="Arial"/>
                <a:sym typeface="Arial"/>
              </a:rPr>
              <a:t>‹#›</a:t>
            </a:fld>
            <a:endParaRPr lang="en-US" sz="1000" dirty="0">
              <a:solidFill>
                <a:schemeClr val="dk1"/>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60" name="Shape 160"/>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161" name="Shape 16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62" name="Shape 16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63" name="Shape 16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64" name="Shape 16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67" name="Shape 167"/>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8" name="Shape 16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69" name="Shape 16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70" name="Shape 17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73" name="Shape 173"/>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4" name="Shape 17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75" name="Shape 17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76" name="Shape 17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37"/>
        <p:cNvGrpSpPr/>
        <p:nvPr/>
      </p:nvGrpSpPr>
      <p:grpSpPr>
        <a:xfrm>
          <a:off x="0" y="0"/>
          <a:ext cx="0" cy="0"/>
          <a:chOff x="0" y="0"/>
          <a:chExt cx="0" cy="0"/>
        </a:xfrm>
      </p:grpSpPr>
      <p:sp>
        <p:nvSpPr>
          <p:cNvPr id="38" name="Shape 38"/>
          <p:cNvSpPr/>
          <p:nvPr/>
        </p:nvSpPr>
        <p:spPr>
          <a:xfrm>
            <a:off x="3636962" y="3005138"/>
            <a:ext cx="182561" cy="228600"/>
          </a:xfrm>
          <a:prstGeom prst="chevron">
            <a:avLst>
              <a:gd name="adj" fmla="val 50000"/>
            </a:avLst>
          </a:prstGeom>
          <a:gradFill>
            <a:gsLst>
              <a:gs pos="0">
                <a:srgbClr val="1488A5"/>
              </a:gs>
              <a:gs pos="72000">
                <a:srgbClr val="4DB7DA"/>
              </a:gs>
              <a:gs pos="100000">
                <a:srgbClr val="7CC2DD"/>
              </a:gs>
            </a:gsLst>
            <a:lin ang="16200000" scaled="0"/>
          </a:gradFill>
          <a:ln w="9525" cap="rnd" cmpd="sng">
            <a:solidFill>
              <a:srgbClr val="20768B"/>
            </a:solidFill>
            <a:prstDash val="solid"/>
            <a:round/>
            <a:headEnd type="none" w="med" len="med"/>
            <a:tailEnd type="none" w="med" len="med"/>
          </a:ln>
          <a:effectLst>
            <a:outerShdw blurRad="50799" dist="25400" dir="5400000">
              <a:srgbClr val="000000">
                <a:alpha val="45882"/>
              </a:srgbClr>
            </a:outerShdw>
          </a:effectLst>
        </p:spPr>
        <p:txBody>
          <a:bodyPr lIns="91425" tIns="45700" rIns="91425" bIns="45700" anchor="ctr" anchorCtr="0">
            <a:noAutofit/>
          </a:bodyPr>
          <a:lstStyle/>
          <a:p>
            <a:pPr marL="0" marR="0" lvl="0" indent="0" algn="l" rtl="0">
              <a:spcBef>
                <a:spcPts val="0"/>
              </a:spcBef>
              <a:spcAft>
                <a:spcPts val="0"/>
              </a:spcAft>
              <a:buNone/>
            </a:pPr>
            <a:endParaRPr sz="1800" dirty="0">
              <a:solidFill>
                <a:schemeClr val="lt1"/>
              </a:solidFill>
              <a:latin typeface="Arial"/>
              <a:ea typeface="Arial"/>
              <a:cs typeface="Arial"/>
              <a:sym typeface="Arial"/>
            </a:endParaRPr>
          </a:p>
        </p:txBody>
      </p:sp>
      <p:sp>
        <p:nvSpPr>
          <p:cNvPr id="39" name="Shape 39"/>
          <p:cNvSpPr/>
          <p:nvPr/>
        </p:nvSpPr>
        <p:spPr>
          <a:xfrm>
            <a:off x="3449637" y="3005138"/>
            <a:ext cx="184149" cy="228600"/>
          </a:xfrm>
          <a:prstGeom prst="chevron">
            <a:avLst>
              <a:gd name="adj" fmla="val 50000"/>
            </a:avLst>
          </a:prstGeom>
          <a:gradFill>
            <a:gsLst>
              <a:gs pos="0">
                <a:srgbClr val="1488A5"/>
              </a:gs>
              <a:gs pos="72000">
                <a:srgbClr val="4DB7DA"/>
              </a:gs>
              <a:gs pos="100000">
                <a:srgbClr val="7CC2DD"/>
              </a:gs>
            </a:gsLst>
            <a:lin ang="16200000" scaled="0"/>
          </a:gradFill>
          <a:ln w="9525" cap="rnd" cmpd="sng">
            <a:solidFill>
              <a:srgbClr val="20768B"/>
            </a:solidFill>
            <a:prstDash val="solid"/>
            <a:round/>
            <a:headEnd type="none" w="med" len="med"/>
            <a:tailEnd type="none" w="med" len="med"/>
          </a:ln>
          <a:effectLst>
            <a:outerShdw blurRad="50799" dist="25400" dir="5400000">
              <a:srgbClr val="000000">
                <a:alpha val="45882"/>
              </a:srgbClr>
            </a:outerShdw>
          </a:effectLst>
        </p:spPr>
        <p:txBody>
          <a:bodyPr lIns="91425" tIns="45700" rIns="91425" bIns="45700" anchor="ctr" anchorCtr="0">
            <a:noAutofit/>
          </a:bodyPr>
          <a:lstStyle/>
          <a:p>
            <a:pPr marL="0" marR="0" lvl="0" indent="0" algn="l" rtl="0">
              <a:spcBef>
                <a:spcPts val="0"/>
              </a:spcBef>
              <a:spcAft>
                <a:spcPts val="0"/>
              </a:spcAft>
              <a:buNone/>
            </a:pPr>
            <a:endParaRPr sz="1800" dirty="0">
              <a:solidFill>
                <a:schemeClr val="lt1"/>
              </a:solidFill>
              <a:latin typeface="Arial"/>
              <a:ea typeface="Arial"/>
              <a:cs typeface="Arial"/>
              <a:sym typeface="Arial"/>
            </a:endParaRPr>
          </a:p>
        </p:txBody>
      </p:sp>
      <p:sp>
        <p:nvSpPr>
          <p:cNvPr id="40" name="Shape 40"/>
          <p:cNvSpPr txBox="1">
            <a:spLocks noGrp="1"/>
          </p:cNvSpPr>
          <p:nvPr>
            <p:ph type="title"/>
          </p:nvPr>
        </p:nvSpPr>
        <p:spPr>
          <a:xfrm>
            <a:off x="722375" y="1059712"/>
            <a:ext cx="7772400" cy="1828800"/>
          </a:xfrm>
          <a:prstGeom prst="rect">
            <a:avLst/>
          </a:prstGeom>
          <a:noFill/>
          <a:ln>
            <a:noFill/>
          </a:ln>
        </p:spPr>
        <p:txBody>
          <a:bodyPr lIns="91425" tIns="91425" rIns="91425" bIns="91425" anchor="b" anchorCtr="0"/>
          <a:lstStyle>
            <a:lvl1pPr marL="0" marR="0" lvl="0" indent="0" algn="r" rtl="0">
              <a:spcBef>
                <a:spcPts val="0"/>
              </a:spcBef>
              <a:spcAft>
                <a:spcPts val="0"/>
              </a:spcAft>
              <a:buClr>
                <a:schemeClr val="dk1"/>
              </a:buClr>
              <a:buFont typeface="Rambla"/>
              <a:buNone/>
              <a:defRPr sz="4800" b="1" i="0" u="none" strike="noStrike" cap="none">
                <a:solidFill>
                  <a:schemeClr val="dk1"/>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lt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lt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lt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lt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lt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lt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lt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lt2"/>
                </a:solidFill>
                <a:latin typeface="Rambla"/>
                <a:ea typeface="Rambla"/>
                <a:cs typeface="Rambla"/>
                <a:sym typeface="Rambla"/>
              </a:defRPr>
            </a:lvl9pPr>
          </a:lstStyle>
          <a:p>
            <a:endParaRPr/>
          </a:p>
        </p:txBody>
      </p:sp>
      <p:sp>
        <p:nvSpPr>
          <p:cNvPr id="41" name="Shape 41"/>
          <p:cNvSpPr txBox="1">
            <a:spLocks noGrp="1"/>
          </p:cNvSpPr>
          <p:nvPr>
            <p:ph type="body" idx="1"/>
          </p:nvPr>
        </p:nvSpPr>
        <p:spPr>
          <a:xfrm>
            <a:off x="3922712" y="2931711"/>
            <a:ext cx="4572000" cy="1454888"/>
          </a:xfrm>
          <a:prstGeom prst="rect">
            <a:avLst/>
          </a:prstGeom>
          <a:noFill/>
          <a:ln>
            <a:noFill/>
          </a:ln>
        </p:spPr>
        <p:txBody>
          <a:bodyPr lIns="91425" tIns="91425" rIns="91425" bIns="91425" anchor="t" anchorCtr="0"/>
          <a:lstStyle>
            <a:lvl1pPr marL="0" marR="0" lvl="0" indent="0" algn="l" rtl="0">
              <a:spcBef>
                <a:spcPts val="400"/>
              </a:spcBef>
              <a:spcAft>
                <a:spcPts val="0"/>
              </a:spcAft>
              <a:buClr>
                <a:schemeClr val="accent1"/>
              </a:buClr>
              <a:buFont typeface="Noto Sans Symbols"/>
              <a:buNone/>
              <a:defRPr sz="2300" b="0" i="0" u="none" strike="noStrike" cap="none">
                <a:solidFill>
                  <a:schemeClr val="dk1"/>
                </a:solidFill>
                <a:latin typeface="Rambla"/>
                <a:ea typeface="Rambla"/>
                <a:cs typeface="Rambla"/>
                <a:sym typeface="Rambla"/>
              </a:defRPr>
            </a:lvl1pPr>
            <a:lvl2pPr marL="620713" marR="0" lvl="1" indent="-239712" algn="l" rtl="0">
              <a:spcBef>
                <a:spcPts val="325"/>
              </a:spcBef>
              <a:spcAft>
                <a:spcPts val="0"/>
              </a:spcAft>
              <a:buClr>
                <a:schemeClr val="accent1"/>
              </a:buClr>
              <a:buFont typeface="Verdana"/>
              <a:buNone/>
              <a:defRPr sz="1800" b="0" i="0" u="none" strike="noStrike" cap="none">
                <a:solidFill>
                  <a:schemeClr val="lt1"/>
                </a:solidFill>
                <a:latin typeface="Rambla"/>
                <a:ea typeface="Rambla"/>
                <a:cs typeface="Rambla"/>
                <a:sym typeface="Rambla"/>
              </a:defRPr>
            </a:lvl2pPr>
            <a:lvl3pPr marL="858838" marR="0" lvl="2" indent="-236537" algn="l" rtl="0">
              <a:spcBef>
                <a:spcPts val="350"/>
              </a:spcBef>
              <a:spcAft>
                <a:spcPts val="0"/>
              </a:spcAft>
              <a:buClr>
                <a:schemeClr val="accent2"/>
              </a:buClr>
              <a:buFont typeface="Noto Sans Symbols"/>
              <a:buNone/>
              <a:defRPr sz="1600" b="0" i="0" u="none" strike="noStrike" cap="none">
                <a:solidFill>
                  <a:schemeClr val="lt1"/>
                </a:solidFill>
                <a:latin typeface="Rambla"/>
                <a:ea typeface="Rambla"/>
                <a:cs typeface="Rambla"/>
                <a:sym typeface="Rambla"/>
              </a:defRPr>
            </a:lvl3pPr>
            <a:lvl4pPr marL="1143000" marR="0" lvl="3" indent="-228600" algn="l" rtl="0">
              <a:spcBef>
                <a:spcPts val="350"/>
              </a:spcBef>
              <a:spcAft>
                <a:spcPts val="0"/>
              </a:spcAft>
              <a:buClr>
                <a:schemeClr val="accent2"/>
              </a:buClr>
              <a:buFont typeface="Noto Sans Symbols"/>
              <a:buNone/>
              <a:defRPr sz="1400" b="0" i="0" u="none" strike="noStrike" cap="none">
                <a:solidFill>
                  <a:schemeClr val="lt1"/>
                </a:solidFill>
                <a:latin typeface="Rambla"/>
                <a:ea typeface="Rambla"/>
                <a:cs typeface="Rambla"/>
                <a:sym typeface="Rambla"/>
              </a:defRPr>
            </a:lvl4pPr>
            <a:lvl5pPr marL="1371600" marR="0" lvl="4" indent="-228600" algn="l" rtl="0">
              <a:spcBef>
                <a:spcPts val="350"/>
              </a:spcBef>
              <a:spcAft>
                <a:spcPts val="0"/>
              </a:spcAft>
              <a:buClr>
                <a:schemeClr val="accent2"/>
              </a:buClr>
              <a:buFont typeface="Noto Sans Symbols"/>
              <a:buNone/>
              <a:defRPr sz="14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42" name="Shape 42"/>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dirty="0"/>
          </a:p>
        </p:txBody>
      </p:sp>
      <p:sp>
        <p:nvSpPr>
          <p:cNvPr id="43" name="Shape 43"/>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lt1"/>
                </a:solidFill>
                <a:latin typeface="Arial"/>
                <a:ea typeface="Arial"/>
                <a:cs typeface="Arial"/>
                <a:sym typeface="Arial"/>
              </a:rPr>
              <a:t>‹#›</a:t>
            </a:fld>
            <a:endParaRPr lang="en-US" sz="1000" dirty="0">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457200" y="1481328"/>
            <a:ext cx="4038599" cy="4525963"/>
          </a:xfrm>
          <a:prstGeom prst="rect">
            <a:avLst/>
          </a:prstGeom>
          <a:noFill/>
          <a:ln>
            <a:noFill/>
          </a:ln>
        </p:spPr>
        <p:txBody>
          <a:bodyPr lIns="91425" tIns="91425" rIns="91425" bIns="91425" anchor="t" anchorCtr="0"/>
          <a:lstStyle>
            <a:lvl1pPr marL="365125" marR="0" lvl="0" indent="-142621" algn="l" rtl="0">
              <a:spcBef>
                <a:spcPts val="400"/>
              </a:spcBef>
              <a:spcAft>
                <a:spcPts val="0"/>
              </a:spcAft>
              <a:buClr>
                <a:schemeClr val="accent1"/>
              </a:buClr>
              <a:buSzPct val="68000"/>
              <a:buFont typeface="Noto Sans Symbols"/>
              <a:buChar char="▶"/>
              <a:defRPr sz="2800" b="0" i="0" u="none" strike="noStrike" cap="none">
                <a:solidFill>
                  <a:schemeClr val="lt1"/>
                </a:solidFill>
                <a:latin typeface="Rambla"/>
                <a:ea typeface="Rambla"/>
                <a:cs typeface="Rambla"/>
                <a:sym typeface="Rambla"/>
              </a:defRPr>
            </a:lvl1pPr>
            <a:lvl2pPr marL="620713" marR="0" lvl="1" indent="-87312" algn="l" rtl="0">
              <a:spcBef>
                <a:spcPts val="325"/>
              </a:spcBef>
              <a:spcAft>
                <a:spcPts val="0"/>
              </a:spcAft>
              <a:buClr>
                <a:schemeClr val="accent1"/>
              </a:buClr>
              <a:buSzPct val="100000"/>
              <a:buFont typeface="Verdana"/>
              <a:buChar char="◦"/>
              <a:defRPr sz="2400" b="0" i="0" u="none" strike="noStrike" cap="none">
                <a:solidFill>
                  <a:schemeClr val="lt1"/>
                </a:solidFill>
                <a:latin typeface="Rambla"/>
                <a:ea typeface="Rambla"/>
                <a:cs typeface="Rambla"/>
                <a:sym typeface="Rambla"/>
              </a:defRPr>
            </a:lvl2pPr>
            <a:lvl3pPr marL="858838" marR="0" lvl="2" indent="-109537" algn="l" rtl="0">
              <a:spcBef>
                <a:spcPts val="350"/>
              </a:spcBef>
              <a:spcAft>
                <a:spcPts val="0"/>
              </a:spcAft>
              <a:buClr>
                <a:schemeClr val="accent2"/>
              </a:buClr>
              <a:buSzPct val="100000"/>
              <a:buFont typeface="Noto Sans Symbols"/>
              <a:buChar char="⚫"/>
              <a:defRPr sz="2000" b="0" i="0" u="none" strike="noStrike" cap="none">
                <a:solidFill>
                  <a:schemeClr val="lt1"/>
                </a:solidFill>
                <a:latin typeface="Rambla"/>
                <a:ea typeface="Rambla"/>
                <a:cs typeface="Rambla"/>
                <a:sym typeface="Rambla"/>
              </a:defRPr>
            </a:lvl3pPr>
            <a:lvl4pPr marL="1143000" marR="0" lvl="3" indent="-114300" algn="l" rtl="0">
              <a:spcBef>
                <a:spcPts val="350"/>
              </a:spcBef>
              <a:spcAft>
                <a:spcPts val="0"/>
              </a:spcAft>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4pPr>
            <a:lvl5pPr marL="1371600" marR="0" lvl="4" indent="-114300" algn="l" rtl="0">
              <a:spcBef>
                <a:spcPts val="350"/>
              </a:spcBef>
              <a:spcAft>
                <a:spcPts val="0"/>
              </a:spcAft>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47" name="Shape 47"/>
          <p:cNvSpPr txBox="1">
            <a:spLocks noGrp="1"/>
          </p:cNvSpPr>
          <p:nvPr>
            <p:ph type="body" idx="2"/>
          </p:nvPr>
        </p:nvSpPr>
        <p:spPr>
          <a:xfrm>
            <a:off x="4648200" y="1481328"/>
            <a:ext cx="4038599" cy="4525963"/>
          </a:xfrm>
          <a:prstGeom prst="rect">
            <a:avLst/>
          </a:prstGeom>
          <a:noFill/>
          <a:ln>
            <a:noFill/>
          </a:ln>
        </p:spPr>
        <p:txBody>
          <a:bodyPr lIns="91425" tIns="91425" rIns="91425" bIns="91425" anchor="t" anchorCtr="0"/>
          <a:lstStyle>
            <a:lvl1pPr marL="365125" marR="0" lvl="0" indent="-142621" algn="l" rtl="0">
              <a:spcBef>
                <a:spcPts val="400"/>
              </a:spcBef>
              <a:spcAft>
                <a:spcPts val="0"/>
              </a:spcAft>
              <a:buClr>
                <a:schemeClr val="accent1"/>
              </a:buClr>
              <a:buSzPct val="68000"/>
              <a:buFont typeface="Noto Sans Symbols"/>
              <a:buChar char="▶"/>
              <a:defRPr sz="2800" b="0" i="0" u="none" strike="noStrike" cap="none">
                <a:solidFill>
                  <a:schemeClr val="lt1"/>
                </a:solidFill>
                <a:latin typeface="Rambla"/>
                <a:ea typeface="Rambla"/>
                <a:cs typeface="Rambla"/>
                <a:sym typeface="Rambla"/>
              </a:defRPr>
            </a:lvl1pPr>
            <a:lvl2pPr marL="620713" marR="0" lvl="1" indent="-87312" algn="l" rtl="0">
              <a:spcBef>
                <a:spcPts val="325"/>
              </a:spcBef>
              <a:spcAft>
                <a:spcPts val="0"/>
              </a:spcAft>
              <a:buClr>
                <a:schemeClr val="accent1"/>
              </a:buClr>
              <a:buSzPct val="100000"/>
              <a:buFont typeface="Verdana"/>
              <a:buChar char="◦"/>
              <a:defRPr sz="2400" b="0" i="0" u="none" strike="noStrike" cap="none">
                <a:solidFill>
                  <a:schemeClr val="lt1"/>
                </a:solidFill>
                <a:latin typeface="Rambla"/>
                <a:ea typeface="Rambla"/>
                <a:cs typeface="Rambla"/>
                <a:sym typeface="Rambla"/>
              </a:defRPr>
            </a:lvl2pPr>
            <a:lvl3pPr marL="858838" marR="0" lvl="2" indent="-109537" algn="l" rtl="0">
              <a:spcBef>
                <a:spcPts val="350"/>
              </a:spcBef>
              <a:spcAft>
                <a:spcPts val="0"/>
              </a:spcAft>
              <a:buClr>
                <a:schemeClr val="accent2"/>
              </a:buClr>
              <a:buSzPct val="100000"/>
              <a:buFont typeface="Noto Sans Symbols"/>
              <a:buChar char="⚫"/>
              <a:defRPr sz="2000" b="0" i="0" u="none" strike="noStrike" cap="none">
                <a:solidFill>
                  <a:schemeClr val="lt1"/>
                </a:solidFill>
                <a:latin typeface="Rambla"/>
                <a:ea typeface="Rambla"/>
                <a:cs typeface="Rambla"/>
                <a:sym typeface="Rambla"/>
              </a:defRPr>
            </a:lvl3pPr>
            <a:lvl4pPr marL="1143000" marR="0" lvl="3" indent="-114300" algn="l" rtl="0">
              <a:spcBef>
                <a:spcPts val="350"/>
              </a:spcBef>
              <a:spcAft>
                <a:spcPts val="0"/>
              </a:spcAft>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4pPr>
            <a:lvl5pPr marL="1371600" marR="0" lvl="4" indent="-114300" algn="l" rtl="0">
              <a:spcBef>
                <a:spcPts val="350"/>
              </a:spcBef>
              <a:spcAft>
                <a:spcPts val="0"/>
              </a:spcAft>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48" name="Shape 4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100" b="1" i="0" u="none" strike="noStrike" cap="none">
                <a:solidFill>
                  <a:schemeClr val="lt2"/>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lt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lt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lt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lt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lt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lt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lt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lt2"/>
                </a:solidFill>
                <a:latin typeface="Rambla"/>
                <a:ea typeface="Rambla"/>
                <a:cs typeface="Rambla"/>
                <a:sym typeface="Rambla"/>
              </a:defRPr>
            </a:lvl9pPr>
          </a:lstStyle>
          <a:p>
            <a:endParaRPr/>
          </a:p>
        </p:txBody>
      </p:sp>
      <p:sp>
        <p:nvSpPr>
          <p:cNvPr id="49" name="Shape 49"/>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dirty="0"/>
          </a:p>
        </p:txBody>
      </p:sp>
      <p:sp>
        <p:nvSpPr>
          <p:cNvPr id="50" name="Shape 50"/>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dirty="0"/>
          </a:p>
        </p:txBody>
      </p:sp>
      <p:sp>
        <p:nvSpPr>
          <p:cNvPr id="51" name="Shape 51"/>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lt1"/>
                </a:solidFill>
                <a:latin typeface="Arial"/>
                <a:ea typeface="Arial"/>
                <a:cs typeface="Arial"/>
                <a:sym typeface="Arial"/>
              </a:rPr>
              <a:t>‹#›</a:t>
            </a:fld>
            <a:endParaRPr lang="en-US" sz="1000" dirty="0">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bg>
      <p:bgPr>
        <a:blipFill rotWithShape="1">
          <a:blip r:embed="rId2">
            <a:alphaModFix/>
          </a:blip>
          <a:tile tx="0" ty="0" sx="50000" sy="50000" flip="none" algn="tl"/>
        </a:blipFill>
        <a:effectLst/>
      </p:bgPr>
    </p:bg>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3050"/>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100" b="1" i="0" u="none" strike="noStrike" cap="none">
                <a:solidFill>
                  <a:schemeClr val="dk1"/>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dk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dk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dk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dk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dk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dk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dk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dk2"/>
                </a:solidFill>
                <a:latin typeface="Rambla"/>
                <a:ea typeface="Rambla"/>
                <a:cs typeface="Rambla"/>
                <a:sym typeface="Rambla"/>
              </a:defRPr>
            </a:lvl9pPr>
          </a:lstStyle>
          <a:p>
            <a:endParaRPr/>
          </a:p>
        </p:txBody>
      </p:sp>
      <p:sp>
        <p:nvSpPr>
          <p:cNvPr id="54" name="Shape 54"/>
          <p:cNvSpPr txBox="1">
            <a:spLocks noGrp="1"/>
          </p:cNvSpPr>
          <p:nvPr>
            <p:ph type="body" idx="1"/>
          </p:nvPr>
        </p:nvSpPr>
        <p:spPr>
          <a:xfrm>
            <a:off x="457200" y="5410200"/>
            <a:ext cx="4040187" cy="762000"/>
          </a:xfrm>
          <a:prstGeom prst="rect">
            <a:avLst/>
          </a:prstGeom>
          <a:solidFill>
            <a:schemeClr val="accent1"/>
          </a:solidFill>
          <a:ln w="9650" cap="flat" cmpd="sng">
            <a:solidFill>
              <a:schemeClr val="accent1"/>
            </a:solidFill>
            <a:prstDash val="solid"/>
            <a:miter/>
            <a:headEnd type="none" w="med" len="med"/>
            <a:tailEnd type="none" w="med" len="med"/>
          </a:ln>
        </p:spPr>
        <p:txBody>
          <a:bodyPr lIns="91425" tIns="91425" rIns="91425" bIns="91425" anchor="ctr" anchorCtr="0"/>
          <a:lstStyle>
            <a:lvl1pPr marL="0" marR="0" lvl="0" indent="0" algn="l" rtl="0">
              <a:spcBef>
                <a:spcPts val="400"/>
              </a:spcBef>
              <a:spcAft>
                <a:spcPts val="0"/>
              </a:spcAft>
              <a:buClr>
                <a:schemeClr val="accent1"/>
              </a:buClr>
              <a:buFont typeface="Noto Sans Symbols"/>
              <a:buNone/>
              <a:defRPr sz="2400" b="0" i="0" u="none" strike="noStrike" cap="none">
                <a:solidFill>
                  <a:schemeClr val="lt1"/>
                </a:solidFill>
                <a:latin typeface="Rambla"/>
                <a:ea typeface="Rambla"/>
                <a:cs typeface="Rambla"/>
                <a:sym typeface="Rambla"/>
              </a:defRPr>
            </a:lvl1pPr>
            <a:lvl2pPr marL="620713" marR="0" lvl="1" indent="-239712" algn="l" rtl="0">
              <a:spcBef>
                <a:spcPts val="325"/>
              </a:spcBef>
              <a:spcAft>
                <a:spcPts val="0"/>
              </a:spcAft>
              <a:buClr>
                <a:schemeClr val="accent1"/>
              </a:buClr>
              <a:buFont typeface="Verdana"/>
              <a:buNone/>
              <a:defRPr sz="2000" b="1" i="0" u="none" strike="noStrike" cap="none">
                <a:solidFill>
                  <a:schemeClr val="dk1"/>
                </a:solidFill>
                <a:latin typeface="Rambla"/>
                <a:ea typeface="Rambla"/>
                <a:cs typeface="Rambla"/>
                <a:sym typeface="Rambla"/>
              </a:defRPr>
            </a:lvl2pPr>
            <a:lvl3pPr marL="858838" marR="0" lvl="2" indent="-236537" algn="l" rtl="0">
              <a:spcBef>
                <a:spcPts val="350"/>
              </a:spcBef>
              <a:spcAft>
                <a:spcPts val="0"/>
              </a:spcAft>
              <a:buClr>
                <a:schemeClr val="accent2"/>
              </a:buClr>
              <a:buFont typeface="Noto Sans Symbols"/>
              <a:buNone/>
              <a:defRPr sz="1800" b="1" i="0" u="none" strike="noStrike" cap="none">
                <a:solidFill>
                  <a:schemeClr val="dk1"/>
                </a:solidFill>
                <a:latin typeface="Rambla"/>
                <a:ea typeface="Rambla"/>
                <a:cs typeface="Rambla"/>
                <a:sym typeface="Rambla"/>
              </a:defRPr>
            </a:lvl3pPr>
            <a:lvl4pPr marL="1143000" marR="0" lvl="3" indent="-228600" algn="l" rtl="0">
              <a:spcBef>
                <a:spcPts val="350"/>
              </a:spcBef>
              <a:spcAft>
                <a:spcPts val="0"/>
              </a:spcAft>
              <a:buClr>
                <a:schemeClr val="accent2"/>
              </a:buClr>
              <a:buFont typeface="Noto Sans Symbols"/>
              <a:buNone/>
              <a:defRPr sz="1600" b="1" i="0" u="none" strike="noStrike" cap="none">
                <a:solidFill>
                  <a:schemeClr val="dk1"/>
                </a:solidFill>
                <a:latin typeface="Rambla"/>
                <a:ea typeface="Rambla"/>
                <a:cs typeface="Rambla"/>
                <a:sym typeface="Rambla"/>
              </a:defRPr>
            </a:lvl4pPr>
            <a:lvl5pPr marL="1371600" marR="0" lvl="4" indent="-228600" algn="l" rtl="0">
              <a:spcBef>
                <a:spcPts val="350"/>
              </a:spcBef>
              <a:spcAft>
                <a:spcPts val="0"/>
              </a:spcAft>
              <a:buClr>
                <a:schemeClr val="accent2"/>
              </a:buClr>
              <a:buFont typeface="Noto Sans Symbols"/>
              <a:buNone/>
              <a:defRPr sz="1600" b="1"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55" name="Shape 55"/>
          <p:cNvSpPr txBox="1">
            <a:spLocks noGrp="1"/>
          </p:cNvSpPr>
          <p:nvPr>
            <p:ph type="body" idx="2"/>
          </p:nvPr>
        </p:nvSpPr>
        <p:spPr>
          <a:xfrm>
            <a:off x="4645026" y="5410200"/>
            <a:ext cx="4041774" cy="762000"/>
          </a:xfrm>
          <a:prstGeom prst="rect">
            <a:avLst/>
          </a:prstGeom>
          <a:solidFill>
            <a:schemeClr val="accent1"/>
          </a:solidFill>
          <a:ln w="9650" cap="flat" cmpd="sng">
            <a:solidFill>
              <a:schemeClr val="accent1"/>
            </a:solidFill>
            <a:prstDash val="solid"/>
            <a:miter/>
            <a:headEnd type="none" w="med" len="med"/>
            <a:tailEnd type="none" w="med" len="med"/>
          </a:ln>
        </p:spPr>
        <p:txBody>
          <a:bodyPr lIns="91425" tIns="91425" rIns="91425" bIns="91425" anchor="ctr" anchorCtr="0"/>
          <a:lstStyle>
            <a:lvl1pPr marL="0" marR="0" lvl="0" indent="0" algn="l" rtl="0">
              <a:spcBef>
                <a:spcPts val="400"/>
              </a:spcBef>
              <a:spcAft>
                <a:spcPts val="0"/>
              </a:spcAft>
              <a:buClr>
                <a:schemeClr val="accent1"/>
              </a:buClr>
              <a:buFont typeface="Noto Sans Symbols"/>
              <a:buNone/>
              <a:defRPr sz="2400" b="0" i="0" u="none" strike="noStrike" cap="none">
                <a:solidFill>
                  <a:schemeClr val="lt1"/>
                </a:solidFill>
                <a:latin typeface="Rambla"/>
                <a:ea typeface="Rambla"/>
                <a:cs typeface="Rambla"/>
                <a:sym typeface="Rambla"/>
              </a:defRPr>
            </a:lvl1pPr>
            <a:lvl2pPr marL="620713" marR="0" lvl="1" indent="-239712" algn="l" rtl="0">
              <a:spcBef>
                <a:spcPts val="325"/>
              </a:spcBef>
              <a:spcAft>
                <a:spcPts val="0"/>
              </a:spcAft>
              <a:buClr>
                <a:schemeClr val="accent1"/>
              </a:buClr>
              <a:buFont typeface="Verdana"/>
              <a:buNone/>
              <a:defRPr sz="2000" b="1" i="0" u="none" strike="noStrike" cap="none">
                <a:solidFill>
                  <a:schemeClr val="dk1"/>
                </a:solidFill>
                <a:latin typeface="Rambla"/>
                <a:ea typeface="Rambla"/>
                <a:cs typeface="Rambla"/>
                <a:sym typeface="Rambla"/>
              </a:defRPr>
            </a:lvl2pPr>
            <a:lvl3pPr marL="858838" marR="0" lvl="2" indent="-236537" algn="l" rtl="0">
              <a:spcBef>
                <a:spcPts val="350"/>
              </a:spcBef>
              <a:spcAft>
                <a:spcPts val="0"/>
              </a:spcAft>
              <a:buClr>
                <a:schemeClr val="accent2"/>
              </a:buClr>
              <a:buFont typeface="Noto Sans Symbols"/>
              <a:buNone/>
              <a:defRPr sz="1800" b="1" i="0" u="none" strike="noStrike" cap="none">
                <a:solidFill>
                  <a:schemeClr val="dk1"/>
                </a:solidFill>
                <a:latin typeface="Rambla"/>
                <a:ea typeface="Rambla"/>
                <a:cs typeface="Rambla"/>
                <a:sym typeface="Rambla"/>
              </a:defRPr>
            </a:lvl3pPr>
            <a:lvl4pPr marL="1143000" marR="0" lvl="3" indent="-228600" algn="l" rtl="0">
              <a:spcBef>
                <a:spcPts val="350"/>
              </a:spcBef>
              <a:spcAft>
                <a:spcPts val="0"/>
              </a:spcAft>
              <a:buClr>
                <a:schemeClr val="accent2"/>
              </a:buClr>
              <a:buFont typeface="Noto Sans Symbols"/>
              <a:buNone/>
              <a:defRPr sz="1600" b="1" i="0" u="none" strike="noStrike" cap="none">
                <a:solidFill>
                  <a:schemeClr val="dk1"/>
                </a:solidFill>
                <a:latin typeface="Rambla"/>
                <a:ea typeface="Rambla"/>
                <a:cs typeface="Rambla"/>
                <a:sym typeface="Rambla"/>
              </a:defRPr>
            </a:lvl4pPr>
            <a:lvl5pPr marL="1371600" marR="0" lvl="4" indent="-228600" algn="l" rtl="0">
              <a:spcBef>
                <a:spcPts val="350"/>
              </a:spcBef>
              <a:spcAft>
                <a:spcPts val="0"/>
              </a:spcAft>
              <a:buClr>
                <a:schemeClr val="accent2"/>
              </a:buClr>
              <a:buFont typeface="Noto Sans Symbols"/>
              <a:buNone/>
              <a:defRPr sz="1600" b="1"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56" name="Shape 56"/>
          <p:cNvSpPr txBox="1">
            <a:spLocks noGrp="1"/>
          </p:cNvSpPr>
          <p:nvPr>
            <p:ph type="body" idx="3"/>
          </p:nvPr>
        </p:nvSpPr>
        <p:spPr>
          <a:xfrm>
            <a:off x="457200" y="1444294"/>
            <a:ext cx="4040187" cy="3941762"/>
          </a:xfrm>
          <a:prstGeom prst="rect">
            <a:avLst/>
          </a:prstGeom>
          <a:noFill/>
          <a:ln>
            <a:noFill/>
          </a:ln>
        </p:spPr>
        <p:txBody>
          <a:bodyPr lIns="91425" tIns="91425" rIns="91425" bIns="91425" anchor="t" anchorCtr="0"/>
          <a:lstStyle>
            <a:lvl1pPr marL="365125" marR="0" lvl="0" indent="-159893" algn="l" rtl="0">
              <a:spcBef>
                <a:spcPts val="400"/>
              </a:spcBef>
              <a:spcAft>
                <a:spcPts val="0"/>
              </a:spcAft>
              <a:buClr>
                <a:schemeClr val="accent1"/>
              </a:buClr>
              <a:buSzPct val="68000"/>
              <a:buFont typeface="Noto Sans Symbols"/>
              <a:buChar char="▶"/>
              <a:defRPr sz="2400" b="0" i="0" u="none" strike="noStrike" cap="none">
                <a:solidFill>
                  <a:schemeClr val="dk1"/>
                </a:solidFill>
                <a:latin typeface="Rambla"/>
                <a:ea typeface="Rambla"/>
                <a:cs typeface="Rambla"/>
                <a:sym typeface="Rambla"/>
              </a:defRPr>
            </a:lvl1pPr>
            <a:lvl2pPr marL="620713" marR="0" lvl="1" indent="-112712" algn="l" rtl="0">
              <a:spcBef>
                <a:spcPts val="325"/>
              </a:spcBef>
              <a:spcAft>
                <a:spcPts val="0"/>
              </a:spcAft>
              <a:buClr>
                <a:schemeClr val="accent1"/>
              </a:buClr>
              <a:buSzPct val="100000"/>
              <a:buFont typeface="Verdana"/>
              <a:buChar char="◦"/>
              <a:defRPr sz="2000" b="0" i="0" u="none" strike="noStrike" cap="none">
                <a:solidFill>
                  <a:schemeClr val="dk1"/>
                </a:solidFill>
                <a:latin typeface="Rambla"/>
                <a:ea typeface="Rambla"/>
                <a:cs typeface="Rambla"/>
                <a:sym typeface="Rambla"/>
              </a:defRPr>
            </a:lvl2pPr>
            <a:lvl3pPr marL="858838" marR="0" lvl="2" indent="-122237" algn="l" rtl="0">
              <a:spcBef>
                <a:spcPts val="350"/>
              </a:spcBef>
              <a:spcAft>
                <a:spcPts val="0"/>
              </a:spcAft>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3pPr>
            <a:lvl4pPr marL="1143000" marR="0" lvl="3" indent="-127000" algn="l" rtl="0">
              <a:spcBef>
                <a:spcPts val="350"/>
              </a:spcBef>
              <a:spcAft>
                <a:spcPts val="0"/>
              </a:spcAft>
              <a:buClr>
                <a:schemeClr val="accent2"/>
              </a:buClr>
              <a:buSzPct val="100000"/>
              <a:buFont typeface="Noto Sans Symbols"/>
              <a:buChar char="⚫"/>
              <a:defRPr sz="1600" b="0" i="0" u="none" strike="noStrike" cap="none">
                <a:solidFill>
                  <a:schemeClr val="dk1"/>
                </a:solidFill>
                <a:latin typeface="Rambla"/>
                <a:ea typeface="Rambla"/>
                <a:cs typeface="Rambla"/>
                <a:sym typeface="Rambla"/>
              </a:defRPr>
            </a:lvl4pPr>
            <a:lvl5pPr marL="1371600" marR="0" lvl="4" indent="-127000" algn="l" rtl="0">
              <a:spcBef>
                <a:spcPts val="350"/>
              </a:spcBef>
              <a:spcAft>
                <a:spcPts val="0"/>
              </a:spcAft>
              <a:buClr>
                <a:schemeClr val="accent2"/>
              </a:buClr>
              <a:buSzPct val="100000"/>
              <a:buFont typeface="Noto Sans Symbols"/>
              <a:buChar char="⚫"/>
              <a:defRPr sz="16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57" name="Shape 57"/>
          <p:cNvSpPr txBox="1">
            <a:spLocks noGrp="1"/>
          </p:cNvSpPr>
          <p:nvPr>
            <p:ph type="body" idx="4"/>
          </p:nvPr>
        </p:nvSpPr>
        <p:spPr>
          <a:xfrm>
            <a:off x="4645025" y="1444294"/>
            <a:ext cx="4041774" cy="3941762"/>
          </a:xfrm>
          <a:prstGeom prst="rect">
            <a:avLst/>
          </a:prstGeom>
          <a:noFill/>
          <a:ln>
            <a:noFill/>
          </a:ln>
        </p:spPr>
        <p:txBody>
          <a:bodyPr lIns="91425" tIns="91425" rIns="91425" bIns="91425" anchor="t" anchorCtr="0"/>
          <a:lstStyle>
            <a:lvl1pPr marL="365125" marR="0" lvl="0" indent="-159893" algn="l" rtl="0">
              <a:spcBef>
                <a:spcPts val="0"/>
              </a:spcBef>
              <a:spcAft>
                <a:spcPts val="0"/>
              </a:spcAft>
              <a:buClr>
                <a:schemeClr val="accent1"/>
              </a:buClr>
              <a:buSzPct val="68000"/>
              <a:buFont typeface="Noto Sans Symbols"/>
              <a:buChar char="▶"/>
              <a:defRPr sz="2400" b="0" i="0" u="none" strike="noStrike" cap="none">
                <a:solidFill>
                  <a:schemeClr val="dk1"/>
                </a:solidFill>
                <a:latin typeface="Rambla"/>
                <a:ea typeface="Rambla"/>
                <a:cs typeface="Rambla"/>
                <a:sym typeface="Rambla"/>
              </a:defRPr>
            </a:lvl1pPr>
            <a:lvl2pPr marL="620713" marR="0" lvl="1" indent="-112712" algn="l" rtl="0">
              <a:spcBef>
                <a:spcPts val="325"/>
              </a:spcBef>
              <a:spcAft>
                <a:spcPts val="0"/>
              </a:spcAft>
              <a:buClr>
                <a:schemeClr val="accent1"/>
              </a:buClr>
              <a:buSzPct val="100000"/>
              <a:buFont typeface="Verdana"/>
              <a:buChar char="◦"/>
              <a:defRPr sz="2000" b="0" i="0" u="none" strike="noStrike" cap="none">
                <a:solidFill>
                  <a:schemeClr val="dk1"/>
                </a:solidFill>
                <a:latin typeface="Rambla"/>
                <a:ea typeface="Rambla"/>
                <a:cs typeface="Rambla"/>
                <a:sym typeface="Rambla"/>
              </a:defRPr>
            </a:lvl2pPr>
            <a:lvl3pPr marL="858838" marR="0" lvl="2" indent="-122237" algn="l" rtl="0">
              <a:spcBef>
                <a:spcPts val="350"/>
              </a:spcBef>
              <a:spcAft>
                <a:spcPts val="0"/>
              </a:spcAft>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3pPr>
            <a:lvl4pPr marL="1143000" marR="0" lvl="3" indent="-127000" algn="l" rtl="0">
              <a:spcBef>
                <a:spcPts val="350"/>
              </a:spcBef>
              <a:spcAft>
                <a:spcPts val="0"/>
              </a:spcAft>
              <a:buClr>
                <a:schemeClr val="accent2"/>
              </a:buClr>
              <a:buSzPct val="100000"/>
              <a:buFont typeface="Noto Sans Symbols"/>
              <a:buChar char="⚫"/>
              <a:defRPr sz="1600" b="0" i="0" u="none" strike="noStrike" cap="none">
                <a:solidFill>
                  <a:schemeClr val="dk1"/>
                </a:solidFill>
                <a:latin typeface="Rambla"/>
                <a:ea typeface="Rambla"/>
                <a:cs typeface="Rambla"/>
                <a:sym typeface="Rambla"/>
              </a:defRPr>
            </a:lvl4pPr>
            <a:lvl5pPr marL="1371600" marR="0" lvl="4" indent="-127000" algn="l" rtl="0">
              <a:spcBef>
                <a:spcPts val="350"/>
              </a:spcBef>
              <a:spcAft>
                <a:spcPts val="0"/>
              </a:spcAft>
              <a:buClr>
                <a:schemeClr val="accent2"/>
              </a:buClr>
              <a:buSzPct val="100000"/>
              <a:buFont typeface="Noto Sans Symbols"/>
              <a:buChar char="⚫"/>
              <a:defRPr sz="16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58" name="Shape 58"/>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9" name="Shape 59"/>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0" name="Shape 60"/>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dk1"/>
                </a:solidFill>
                <a:latin typeface="Arial"/>
                <a:ea typeface="Arial"/>
                <a:cs typeface="Arial"/>
                <a:sym typeface="Arial"/>
              </a:rPr>
              <a:t>‹#›</a:t>
            </a:fld>
            <a:endParaRPr lang="en-US" sz="1000" dirty="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100" b="1" i="0" u="none" strike="noStrike" cap="none">
                <a:solidFill>
                  <a:schemeClr val="lt2"/>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lt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lt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lt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lt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lt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lt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lt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lt2"/>
                </a:solidFill>
                <a:latin typeface="Rambla"/>
                <a:ea typeface="Rambla"/>
                <a:cs typeface="Rambla"/>
                <a:sym typeface="Rambla"/>
              </a:defRPr>
            </a:lvl9pPr>
          </a:lstStyle>
          <a:p>
            <a:endParaRPr/>
          </a:p>
        </p:txBody>
      </p:sp>
      <p:sp>
        <p:nvSpPr>
          <p:cNvPr id="63" name="Shape 63"/>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dirty="0"/>
          </a:p>
        </p:txBody>
      </p:sp>
      <p:sp>
        <p:nvSpPr>
          <p:cNvPr id="64" name="Shape 64"/>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dirty="0"/>
          </a:p>
        </p:txBody>
      </p:sp>
      <p:sp>
        <p:nvSpPr>
          <p:cNvPr id="65" name="Shape 65"/>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lt1"/>
                </a:solidFill>
                <a:latin typeface="Arial"/>
                <a:ea typeface="Arial"/>
                <a:cs typeface="Arial"/>
                <a:sym typeface="Arial"/>
              </a:rPr>
              <a:t>‹#›</a:t>
            </a:fld>
            <a:endParaRPr lang="en-US" sz="1000" dirty="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8" name="Shape 68"/>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9" name="Shape 69"/>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dk1"/>
                </a:solidFill>
                <a:latin typeface="Arial"/>
                <a:ea typeface="Arial"/>
                <a:cs typeface="Arial"/>
                <a:sym typeface="Arial"/>
              </a:rPr>
              <a:t>‹#›</a:t>
            </a:fld>
            <a:endParaRPr lang="en-US" sz="1000" dirty="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bg>
      <p:bgPr>
        <a:blipFill rotWithShape="1">
          <a:blip r:embed="rId2">
            <a:alphaModFix/>
          </a:blip>
          <a:tile tx="0" ty="0" sx="50000" sy="50000" flip="none" algn="tl"/>
        </a:blipFill>
        <a:effectLst/>
      </p:bgPr>
    </p:bg>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914400" y="4876800"/>
            <a:ext cx="7481775" cy="457200"/>
          </a:xfrm>
          <a:prstGeom prst="rect">
            <a:avLst/>
          </a:prstGeom>
          <a:noFill/>
          <a:ln>
            <a:noFill/>
          </a:ln>
        </p:spPr>
        <p:txBody>
          <a:bodyPr lIns="91425" tIns="91425" rIns="91425" bIns="91425" anchor="t" anchorCtr="0"/>
          <a:lstStyle>
            <a:lvl1pPr marL="0" marR="0" lvl="0" indent="0" algn="r" rtl="0">
              <a:spcBef>
                <a:spcPts val="0"/>
              </a:spcBef>
              <a:spcAft>
                <a:spcPts val="0"/>
              </a:spcAft>
              <a:buClr>
                <a:schemeClr val="accent1"/>
              </a:buClr>
              <a:buFont typeface="Rambla"/>
              <a:buNone/>
              <a:defRPr sz="2500" b="0" i="0" u="none" strike="noStrike" cap="none">
                <a:solidFill>
                  <a:schemeClr val="accent1"/>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dk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dk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dk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dk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dk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dk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dk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dk2"/>
                </a:solidFill>
                <a:latin typeface="Rambla"/>
                <a:ea typeface="Rambla"/>
                <a:cs typeface="Rambla"/>
                <a:sym typeface="Rambla"/>
              </a:defRPr>
            </a:lvl9pPr>
          </a:lstStyle>
          <a:p>
            <a:endParaRPr/>
          </a:p>
        </p:txBody>
      </p:sp>
      <p:sp>
        <p:nvSpPr>
          <p:cNvPr id="72" name="Shape 72"/>
          <p:cNvSpPr txBox="1">
            <a:spLocks noGrp="1"/>
          </p:cNvSpPr>
          <p:nvPr>
            <p:ph type="body" idx="1"/>
          </p:nvPr>
        </p:nvSpPr>
        <p:spPr>
          <a:xfrm>
            <a:off x="4419600" y="5355101"/>
            <a:ext cx="3974592" cy="914400"/>
          </a:xfrm>
          <a:prstGeom prst="rect">
            <a:avLst/>
          </a:prstGeom>
          <a:noFill/>
          <a:ln>
            <a:noFill/>
          </a:ln>
        </p:spPr>
        <p:txBody>
          <a:bodyPr lIns="91425" tIns="91425" rIns="91425" bIns="91425" anchor="t" anchorCtr="0"/>
          <a:lstStyle>
            <a:lvl1pPr marL="0" marR="0" lvl="0" indent="0" algn="r" rtl="0">
              <a:spcBef>
                <a:spcPts val="400"/>
              </a:spcBef>
              <a:spcAft>
                <a:spcPts val="0"/>
              </a:spcAft>
              <a:buClr>
                <a:schemeClr val="accent1"/>
              </a:buClr>
              <a:buFont typeface="Noto Sans Symbols"/>
              <a:buNone/>
              <a:defRPr sz="1600" b="0" i="0" u="none" strike="noStrike" cap="none">
                <a:solidFill>
                  <a:schemeClr val="dk1"/>
                </a:solidFill>
                <a:latin typeface="Rambla"/>
                <a:ea typeface="Rambla"/>
                <a:cs typeface="Rambla"/>
                <a:sym typeface="Rambla"/>
              </a:defRPr>
            </a:lvl1pPr>
            <a:lvl2pPr marL="620713" marR="0" lvl="1" indent="-239712" algn="l" rtl="0">
              <a:spcBef>
                <a:spcPts val="325"/>
              </a:spcBef>
              <a:spcAft>
                <a:spcPts val="0"/>
              </a:spcAft>
              <a:buClr>
                <a:schemeClr val="accent1"/>
              </a:buClr>
              <a:buFont typeface="Verdana"/>
              <a:buNone/>
              <a:defRPr sz="1200" b="0" i="0" u="none" strike="noStrike" cap="none">
                <a:solidFill>
                  <a:schemeClr val="dk1"/>
                </a:solidFill>
                <a:latin typeface="Rambla"/>
                <a:ea typeface="Rambla"/>
                <a:cs typeface="Rambla"/>
                <a:sym typeface="Rambla"/>
              </a:defRPr>
            </a:lvl2pPr>
            <a:lvl3pPr marL="858838" marR="0" lvl="2" indent="-236537" algn="l" rtl="0">
              <a:spcBef>
                <a:spcPts val="350"/>
              </a:spcBef>
              <a:spcAft>
                <a:spcPts val="0"/>
              </a:spcAft>
              <a:buClr>
                <a:schemeClr val="accent2"/>
              </a:buClr>
              <a:buFont typeface="Noto Sans Symbols"/>
              <a:buNone/>
              <a:defRPr sz="1000" b="0" i="0" u="none" strike="noStrike" cap="none">
                <a:solidFill>
                  <a:schemeClr val="dk1"/>
                </a:solidFill>
                <a:latin typeface="Rambla"/>
                <a:ea typeface="Rambla"/>
                <a:cs typeface="Rambla"/>
                <a:sym typeface="Rambla"/>
              </a:defRPr>
            </a:lvl3pPr>
            <a:lvl4pPr marL="1143000" marR="0" lvl="3" indent="-228600" algn="l" rtl="0">
              <a:spcBef>
                <a:spcPts val="350"/>
              </a:spcBef>
              <a:spcAft>
                <a:spcPts val="0"/>
              </a:spcAft>
              <a:buClr>
                <a:schemeClr val="accent2"/>
              </a:buClr>
              <a:buFont typeface="Noto Sans Symbols"/>
              <a:buNone/>
              <a:defRPr sz="900" b="0" i="0" u="none" strike="noStrike" cap="none">
                <a:solidFill>
                  <a:schemeClr val="dk1"/>
                </a:solidFill>
                <a:latin typeface="Rambla"/>
                <a:ea typeface="Rambla"/>
                <a:cs typeface="Rambla"/>
                <a:sym typeface="Rambla"/>
              </a:defRPr>
            </a:lvl4pPr>
            <a:lvl5pPr marL="1371600" marR="0" lvl="4" indent="-228600" algn="l" rtl="0">
              <a:spcBef>
                <a:spcPts val="350"/>
              </a:spcBef>
              <a:spcAft>
                <a:spcPts val="0"/>
              </a:spcAft>
              <a:buClr>
                <a:schemeClr val="accent2"/>
              </a:buClr>
              <a:buFont typeface="Noto Sans Symbols"/>
              <a:buNone/>
              <a:defRPr sz="9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73" name="Shape 73"/>
          <p:cNvSpPr txBox="1">
            <a:spLocks noGrp="1"/>
          </p:cNvSpPr>
          <p:nvPr>
            <p:ph type="body" idx="2"/>
          </p:nvPr>
        </p:nvSpPr>
        <p:spPr>
          <a:xfrm>
            <a:off x="914400" y="274319"/>
            <a:ext cx="7479791" cy="4572000"/>
          </a:xfrm>
          <a:prstGeom prst="rect">
            <a:avLst/>
          </a:prstGeom>
          <a:noFill/>
          <a:ln>
            <a:noFill/>
          </a:ln>
        </p:spPr>
        <p:txBody>
          <a:bodyPr lIns="91425" tIns="91425" rIns="91425" bIns="91425" anchor="t" anchorCtr="0"/>
          <a:lstStyle>
            <a:lvl1pPr marL="365125" marR="0" lvl="0" indent="-125348" algn="l" rtl="0">
              <a:spcBef>
                <a:spcPts val="400"/>
              </a:spcBef>
              <a:spcAft>
                <a:spcPts val="0"/>
              </a:spcAft>
              <a:buClr>
                <a:schemeClr val="accent1"/>
              </a:buClr>
              <a:buSzPct val="68000"/>
              <a:buFont typeface="Noto Sans Symbols"/>
              <a:buChar char="▶"/>
              <a:defRPr sz="3200" b="0" i="0" u="none" strike="noStrike" cap="none">
                <a:solidFill>
                  <a:schemeClr val="dk1"/>
                </a:solidFill>
                <a:latin typeface="Rambla"/>
                <a:ea typeface="Rambla"/>
                <a:cs typeface="Rambla"/>
                <a:sym typeface="Rambla"/>
              </a:defRPr>
            </a:lvl1pPr>
            <a:lvl2pPr marL="620713" marR="0" lvl="1" indent="-61912" algn="l" rtl="0">
              <a:spcBef>
                <a:spcPts val="325"/>
              </a:spcBef>
              <a:spcAft>
                <a:spcPts val="0"/>
              </a:spcAft>
              <a:buClr>
                <a:schemeClr val="accent1"/>
              </a:buClr>
              <a:buSzPct val="100000"/>
              <a:buFont typeface="Verdana"/>
              <a:buChar char="◦"/>
              <a:defRPr sz="2800" b="0" i="0" u="none" strike="noStrike" cap="none">
                <a:solidFill>
                  <a:schemeClr val="dk1"/>
                </a:solidFill>
                <a:latin typeface="Rambla"/>
                <a:ea typeface="Rambla"/>
                <a:cs typeface="Rambla"/>
                <a:sym typeface="Rambla"/>
              </a:defRPr>
            </a:lvl2pPr>
            <a:lvl3pPr marL="858838" marR="0" lvl="2" indent="-84137" algn="l" rtl="0">
              <a:spcBef>
                <a:spcPts val="350"/>
              </a:spcBef>
              <a:spcAft>
                <a:spcPts val="0"/>
              </a:spcAft>
              <a:buClr>
                <a:schemeClr val="accent2"/>
              </a:buClr>
              <a:buSzPct val="100000"/>
              <a:buFont typeface="Noto Sans Symbols"/>
              <a:buChar char="⚫"/>
              <a:defRPr sz="2400" b="0" i="0" u="none" strike="noStrike" cap="none">
                <a:solidFill>
                  <a:schemeClr val="dk1"/>
                </a:solidFill>
                <a:latin typeface="Rambla"/>
                <a:ea typeface="Rambla"/>
                <a:cs typeface="Rambla"/>
                <a:sym typeface="Rambla"/>
              </a:defRPr>
            </a:lvl3pPr>
            <a:lvl4pPr marL="1143000" marR="0" lvl="3" indent="-101600" algn="l" rtl="0">
              <a:spcBef>
                <a:spcPts val="350"/>
              </a:spcBef>
              <a:spcAft>
                <a:spcPts val="0"/>
              </a:spcAft>
              <a:buClr>
                <a:schemeClr val="accent2"/>
              </a:buClr>
              <a:buSzPct val="100000"/>
              <a:buFont typeface="Noto Sans Symbols"/>
              <a:buChar char="⚫"/>
              <a:defRPr sz="2000" b="0" i="0" u="none" strike="noStrike" cap="none">
                <a:solidFill>
                  <a:schemeClr val="dk1"/>
                </a:solidFill>
                <a:latin typeface="Rambla"/>
                <a:ea typeface="Rambla"/>
                <a:cs typeface="Rambla"/>
                <a:sym typeface="Rambla"/>
              </a:defRPr>
            </a:lvl4pPr>
            <a:lvl5pPr marL="1371600" marR="0" lvl="4" indent="-101600" algn="l" rtl="0">
              <a:spcBef>
                <a:spcPts val="350"/>
              </a:spcBef>
              <a:spcAft>
                <a:spcPts val="0"/>
              </a:spcAft>
              <a:buClr>
                <a:schemeClr val="accent2"/>
              </a:buClr>
              <a:buSzPct val="100000"/>
              <a:buFont typeface="Noto Sans Symbols"/>
              <a:buChar char="⚫"/>
              <a:defRPr sz="20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74" name="Shape 74"/>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5" name="Shape 75"/>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6" name="Shape 76"/>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dk1"/>
                </a:solidFill>
                <a:latin typeface="Arial"/>
                <a:ea typeface="Arial"/>
                <a:cs typeface="Arial"/>
                <a:sym typeface="Arial"/>
              </a:rPr>
              <a:t>‹#›</a:t>
            </a:fld>
            <a:endParaRPr lang="en-US" sz="1000" dirty="0">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77"/>
        <p:cNvGrpSpPr/>
        <p:nvPr/>
      </p:nvGrpSpPr>
      <p:grpSpPr>
        <a:xfrm>
          <a:off x="0" y="0"/>
          <a:ext cx="0" cy="0"/>
          <a:chOff x="0" y="0"/>
          <a:chExt cx="0" cy="0"/>
        </a:xfrm>
      </p:grpSpPr>
      <p:sp>
        <p:nvSpPr>
          <p:cNvPr id="78" name="Shape 78"/>
          <p:cNvSpPr/>
          <p:nvPr/>
        </p:nvSpPr>
        <p:spPr>
          <a:xfrm>
            <a:off x="500062" y="5945187"/>
            <a:ext cx="4940299" cy="920749"/>
          </a:xfrm>
          <a:custGeom>
            <a:avLst/>
            <a:gdLst/>
            <a:ahLst/>
            <a:cxnLst/>
            <a:rect l="0" t="0" r="0" b="0"/>
            <a:pathLst>
              <a:path w="120000" h="120000" extrusionOk="0">
                <a:moveTo>
                  <a:pt x="0" y="712"/>
                </a:moveTo>
                <a:lnTo>
                  <a:pt x="119999" y="120000"/>
                </a:lnTo>
                <a:lnTo>
                  <a:pt x="89106" y="120000"/>
                </a:lnTo>
                <a:lnTo>
                  <a:pt x="16" y="0"/>
                </a:lnTo>
              </a:path>
            </a:pathLst>
          </a:custGeom>
          <a:solidFill>
            <a:srgbClr val="9CCADC">
              <a:alpha val="40000"/>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dirty="0">
              <a:solidFill>
                <a:schemeClr val="lt1"/>
              </a:solidFill>
              <a:latin typeface="Arial"/>
              <a:ea typeface="Arial"/>
              <a:cs typeface="Arial"/>
              <a:sym typeface="Arial"/>
            </a:endParaRPr>
          </a:p>
        </p:txBody>
      </p:sp>
      <p:sp>
        <p:nvSpPr>
          <p:cNvPr id="79" name="Shape 79"/>
          <p:cNvSpPr/>
          <p:nvPr/>
        </p:nvSpPr>
        <p:spPr>
          <a:xfrm>
            <a:off x="485775" y="5938837"/>
            <a:ext cx="3690938" cy="933450"/>
          </a:xfrm>
          <a:custGeom>
            <a:avLst/>
            <a:gdLst/>
            <a:ahLst/>
            <a:cxnLst/>
            <a:rect l="0" t="0" r="0" b="0"/>
            <a:pathLst>
              <a:path w="120000" h="120000" extrusionOk="0">
                <a:moveTo>
                  <a:pt x="0" y="0"/>
                </a:moveTo>
                <a:lnTo>
                  <a:pt x="119999" y="119387"/>
                </a:lnTo>
                <a:lnTo>
                  <a:pt x="94759" y="120000"/>
                </a:lnTo>
                <a:lnTo>
                  <a:pt x="257" y="816"/>
                </a:lnTo>
              </a:path>
            </a:pathLst>
          </a:custGeom>
          <a:solidFill>
            <a:srgbClr val="000000"/>
          </a:solidFill>
          <a:ln>
            <a:noFill/>
          </a:ln>
        </p:spPr>
        <p:txBody>
          <a:bodyPr lIns="91425" tIns="45700" rIns="91425" bIns="45700" anchor="t" anchorCtr="0">
            <a:noAutofit/>
          </a:bodyPr>
          <a:lstStyle/>
          <a:p>
            <a:pPr marL="0" marR="0" lvl="0" indent="0" algn="l" rtl="0">
              <a:spcBef>
                <a:spcPts val="0"/>
              </a:spcBef>
              <a:spcAft>
                <a:spcPts val="0"/>
              </a:spcAft>
              <a:buNone/>
            </a:pPr>
            <a:endParaRPr sz="1800" dirty="0">
              <a:solidFill>
                <a:schemeClr val="lt1"/>
              </a:solidFill>
              <a:latin typeface="Arial"/>
              <a:ea typeface="Arial"/>
              <a:cs typeface="Arial"/>
              <a:sym typeface="Arial"/>
            </a:endParaRPr>
          </a:p>
        </p:txBody>
      </p:sp>
      <p:sp>
        <p:nvSpPr>
          <p:cNvPr id="80" name="Shape 80"/>
          <p:cNvSpPr/>
          <p:nvPr/>
        </p:nvSpPr>
        <p:spPr>
          <a:xfrm>
            <a:off x="-6041" y="5791253"/>
            <a:ext cx="3402313" cy="1080868"/>
          </a:xfrm>
          <a:prstGeom prst="rtTriangle">
            <a:avLst/>
          </a:prstGeom>
          <a:blipFill rotWithShape="1">
            <a:blip r:embed="rId2">
              <a:alphaModFix amt="50000"/>
            </a:blip>
            <a:tile tx="0" ty="0" sx="50000" sy="50000" flip="none" algn="t"/>
          </a:blipFill>
          <a:ln>
            <a:noFill/>
          </a:ln>
        </p:spPr>
        <p:txBody>
          <a:bodyPr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cxnSp>
        <p:nvCxnSpPr>
          <p:cNvPr id="81" name="Shape 81"/>
          <p:cNvCxnSpPr/>
          <p:nvPr/>
        </p:nvCxnSpPr>
        <p:spPr>
          <a:xfrm>
            <a:off x="-9237" y="5787737"/>
            <a:ext cx="3405508" cy="1084383"/>
          </a:xfrm>
          <a:prstGeom prst="straightConnector1">
            <a:avLst/>
          </a:prstGeom>
          <a:noFill/>
          <a:ln w="12050" cap="flat" cmpd="sng">
            <a:solidFill>
              <a:srgbClr val="93C5D8"/>
            </a:solidFill>
            <a:prstDash val="solid"/>
            <a:miter/>
            <a:headEnd type="none" w="med" len="med"/>
            <a:tailEnd type="none" w="med" len="med"/>
          </a:ln>
        </p:spPr>
      </p:cxnSp>
      <p:sp>
        <p:nvSpPr>
          <p:cNvPr id="82" name="Shape 82"/>
          <p:cNvSpPr/>
          <p:nvPr/>
        </p:nvSpPr>
        <p:spPr>
          <a:xfrm>
            <a:off x="8664575" y="4987925"/>
            <a:ext cx="182563" cy="228600"/>
          </a:xfrm>
          <a:prstGeom prst="chevron">
            <a:avLst>
              <a:gd name="adj" fmla="val 50000"/>
            </a:avLst>
          </a:prstGeom>
          <a:gradFill>
            <a:gsLst>
              <a:gs pos="0">
                <a:srgbClr val="1488A5"/>
              </a:gs>
              <a:gs pos="72000">
                <a:srgbClr val="4DB7DA"/>
              </a:gs>
              <a:gs pos="100000">
                <a:srgbClr val="7CC2DD"/>
              </a:gs>
            </a:gsLst>
            <a:lin ang="16200000" scaled="0"/>
          </a:gradFill>
          <a:ln w="9525" cap="rnd" cmpd="sng">
            <a:solidFill>
              <a:srgbClr val="20768B"/>
            </a:solidFill>
            <a:prstDash val="solid"/>
            <a:round/>
            <a:headEnd type="none" w="med" len="med"/>
            <a:tailEnd type="none" w="med" len="med"/>
          </a:ln>
          <a:effectLst>
            <a:outerShdw blurRad="50799" dist="25400" dir="5400000">
              <a:srgbClr val="000000">
                <a:alpha val="45882"/>
              </a:srgbClr>
            </a:outerShdw>
          </a:effectLst>
        </p:spPr>
        <p:txBody>
          <a:bodyPr lIns="91425" tIns="45700" rIns="91425" bIns="45700" anchor="ctr" anchorCtr="0">
            <a:noAutofit/>
          </a:bodyPr>
          <a:lstStyle/>
          <a:p>
            <a:pPr marL="0" marR="0" lvl="0" indent="0" algn="l" rtl="0">
              <a:spcBef>
                <a:spcPts val="0"/>
              </a:spcBef>
              <a:spcAft>
                <a:spcPts val="0"/>
              </a:spcAft>
              <a:buNone/>
            </a:pPr>
            <a:endParaRPr sz="1800" dirty="0">
              <a:solidFill>
                <a:schemeClr val="lt1"/>
              </a:solidFill>
              <a:latin typeface="Arial"/>
              <a:ea typeface="Arial"/>
              <a:cs typeface="Arial"/>
              <a:sym typeface="Arial"/>
            </a:endParaRPr>
          </a:p>
        </p:txBody>
      </p:sp>
      <p:sp>
        <p:nvSpPr>
          <p:cNvPr id="83" name="Shape 83"/>
          <p:cNvSpPr/>
          <p:nvPr/>
        </p:nvSpPr>
        <p:spPr>
          <a:xfrm>
            <a:off x="8477250" y="4987925"/>
            <a:ext cx="182563" cy="228600"/>
          </a:xfrm>
          <a:prstGeom prst="chevron">
            <a:avLst>
              <a:gd name="adj" fmla="val 50000"/>
            </a:avLst>
          </a:prstGeom>
          <a:gradFill>
            <a:gsLst>
              <a:gs pos="0">
                <a:srgbClr val="1488A5"/>
              </a:gs>
              <a:gs pos="72000">
                <a:srgbClr val="4DB7DA"/>
              </a:gs>
              <a:gs pos="100000">
                <a:srgbClr val="7CC2DD"/>
              </a:gs>
            </a:gsLst>
            <a:lin ang="16200000" scaled="0"/>
          </a:gradFill>
          <a:ln w="9525" cap="rnd" cmpd="sng">
            <a:solidFill>
              <a:srgbClr val="20768B"/>
            </a:solidFill>
            <a:prstDash val="solid"/>
            <a:round/>
            <a:headEnd type="none" w="med" len="med"/>
            <a:tailEnd type="none" w="med" len="med"/>
          </a:ln>
          <a:effectLst>
            <a:outerShdw blurRad="50799" dist="25400" dir="5400000">
              <a:srgbClr val="000000">
                <a:alpha val="45882"/>
              </a:srgbClr>
            </a:outerShdw>
          </a:effectLst>
        </p:spPr>
        <p:txBody>
          <a:bodyPr lIns="91425" tIns="45700" rIns="91425" bIns="45700" anchor="ctr" anchorCtr="0">
            <a:noAutofit/>
          </a:bodyPr>
          <a:lstStyle/>
          <a:p>
            <a:pPr marL="0" marR="0" lvl="0" indent="0" algn="l" rtl="0">
              <a:spcBef>
                <a:spcPts val="0"/>
              </a:spcBef>
              <a:spcAft>
                <a:spcPts val="0"/>
              </a:spcAft>
              <a:buNone/>
            </a:pPr>
            <a:endParaRPr sz="1800" dirty="0">
              <a:solidFill>
                <a:schemeClr val="lt1"/>
              </a:solidFill>
              <a:latin typeface="Arial"/>
              <a:ea typeface="Arial"/>
              <a:cs typeface="Arial"/>
              <a:sym typeface="Arial"/>
            </a:endParaRPr>
          </a:p>
        </p:txBody>
      </p:sp>
      <p:sp>
        <p:nvSpPr>
          <p:cNvPr id="84" name="Shape 84"/>
          <p:cNvSpPr txBox="1">
            <a:spLocks noGrp="1"/>
          </p:cNvSpPr>
          <p:nvPr>
            <p:ph type="body" idx="1"/>
          </p:nvPr>
        </p:nvSpPr>
        <p:spPr>
          <a:xfrm>
            <a:off x="1141232" y="5443401"/>
            <a:ext cx="7162799" cy="648231"/>
          </a:xfrm>
          <a:prstGeom prst="rect">
            <a:avLst/>
          </a:prstGeom>
          <a:noFill/>
          <a:ln>
            <a:noFill/>
          </a:ln>
        </p:spPr>
        <p:txBody>
          <a:bodyPr lIns="91425" tIns="91425" rIns="91425" bIns="91425" anchor="t" anchorCtr="0"/>
          <a:lstStyle>
            <a:lvl1pPr marL="0" marR="18288" lvl="0" indent="0" algn="r" rtl="0">
              <a:spcBef>
                <a:spcPts val="400"/>
              </a:spcBef>
              <a:spcAft>
                <a:spcPts val="0"/>
              </a:spcAft>
              <a:buClr>
                <a:schemeClr val="accent1"/>
              </a:buClr>
              <a:buFont typeface="Noto Sans Symbols"/>
              <a:buNone/>
              <a:defRPr sz="1400" b="0" i="0" u="none" strike="noStrike" cap="none">
                <a:solidFill>
                  <a:schemeClr val="lt1"/>
                </a:solidFill>
                <a:latin typeface="Rambla"/>
                <a:ea typeface="Rambla"/>
                <a:cs typeface="Rambla"/>
                <a:sym typeface="Rambla"/>
              </a:defRPr>
            </a:lvl1pPr>
            <a:lvl2pPr marL="620713" marR="0" lvl="1" indent="-163512" algn="l" rtl="0">
              <a:spcBef>
                <a:spcPts val="325"/>
              </a:spcBef>
              <a:spcAft>
                <a:spcPts val="0"/>
              </a:spcAft>
              <a:buClr>
                <a:schemeClr val="accent1"/>
              </a:buClr>
              <a:buSzPct val="100000"/>
              <a:buFont typeface="Verdana"/>
              <a:buChar char="◦"/>
              <a:defRPr sz="1200" b="0" i="0" u="none" strike="noStrike" cap="none">
                <a:solidFill>
                  <a:schemeClr val="lt1"/>
                </a:solidFill>
                <a:latin typeface="Rambla"/>
                <a:ea typeface="Rambla"/>
                <a:cs typeface="Rambla"/>
                <a:sym typeface="Rambla"/>
              </a:defRPr>
            </a:lvl2pPr>
            <a:lvl3pPr marL="858838" marR="0" lvl="2" indent="-173037" algn="l" rtl="0">
              <a:spcBef>
                <a:spcPts val="350"/>
              </a:spcBef>
              <a:spcAft>
                <a:spcPts val="0"/>
              </a:spcAft>
              <a:buClr>
                <a:schemeClr val="accent2"/>
              </a:buClr>
              <a:buSzPct val="100000"/>
              <a:buFont typeface="Noto Sans Symbols"/>
              <a:buChar char="⚫"/>
              <a:defRPr sz="1000" b="0" i="0" u="none" strike="noStrike" cap="none">
                <a:solidFill>
                  <a:schemeClr val="lt1"/>
                </a:solidFill>
                <a:latin typeface="Rambla"/>
                <a:ea typeface="Rambla"/>
                <a:cs typeface="Rambla"/>
                <a:sym typeface="Rambla"/>
              </a:defRPr>
            </a:lvl3pPr>
            <a:lvl4pPr marL="1143000" marR="0" lvl="3" indent="-171450" algn="l" rtl="0">
              <a:spcBef>
                <a:spcPts val="350"/>
              </a:spcBef>
              <a:spcAft>
                <a:spcPts val="0"/>
              </a:spcAft>
              <a:buClr>
                <a:schemeClr val="accent2"/>
              </a:buClr>
              <a:buSzPct val="100000"/>
              <a:buFont typeface="Noto Sans Symbols"/>
              <a:buChar char="⚫"/>
              <a:defRPr sz="900" b="0" i="0" u="none" strike="noStrike" cap="none">
                <a:solidFill>
                  <a:schemeClr val="lt1"/>
                </a:solidFill>
                <a:latin typeface="Rambla"/>
                <a:ea typeface="Rambla"/>
                <a:cs typeface="Rambla"/>
                <a:sym typeface="Rambla"/>
              </a:defRPr>
            </a:lvl4pPr>
            <a:lvl5pPr marL="1371600" marR="0" lvl="4" indent="-171450" algn="l" rtl="0">
              <a:spcBef>
                <a:spcPts val="350"/>
              </a:spcBef>
              <a:spcAft>
                <a:spcPts val="0"/>
              </a:spcAft>
              <a:buClr>
                <a:schemeClr val="accent2"/>
              </a:buClr>
              <a:buSzPct val="100000"/>
              <a:buFont typeface="Noto Sans Symbols"/>
              <a:buChar char="⚫"/>
              <a:defRPr sz="9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85" name="Shape 85"/>
          <p:cNvSpPr>
            <a:spLocks noGrp="1"/>
          </p:cNvSpPr>
          <p:nvPr>
            <p:ph type="pic" idx="2"/>
          </p:nvPr>
        </p:nvSpPr>
        <p:spPr>
          <a:xfrm>
            <a:off x="228600" y="189968"/>
            <a:ext cx="8686800" cy="4389119"/>
          </a:xfrm>
          <a:prstGeom prst="rect">
            <a:avLst/>
          </a:prstGeom>
          <a:solidFill>
            <a:schemeClr val="dk2"/>
          </a:solidFill>
          <a:ln w="9525"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spcBef>
                <a:spcPts val="400"/>
              </a:spcBef>
              <a:spcAft>
                <a:spcPts val="0"/>
              </a:spcAft>
              <a:buClr>
                <a:schemeClr val="accent1"/>
              </a:buClr>
              <a:buFont typeface="Noto Sans Symbols"/>
              <a:buNone/>
              <a:defRPr sz="3200" b="0" i="0" u="none" strike="noStrike" cap="none">
                <a:solidFill>
                  <a:schemeClr val="lt1"/>
                </a:solidFill>
                <a:latin typeface="Rambla"/>
                <a:ea typeface="Rambla"/>
                <a:cs typeface="Rambla"/>
                <a:sym typeface="Rambla"/>
              </a:defRPr>
            </a:lvl1pPr>
            <a:lvl2pPr marL="620713" marR="0" lvl="1" indent="-93662" algn="l" rtl="0">
              <a:spcBef>
                <a:spcPts val="325"/>
              </a:spcBef>
              <a:spcAft>
                <a:spcPts val="0"/>
              </a:spcAft>
              <a:buClr>
                <a:schemeClr val="accent1"/>
              </a:buClr>
              <a:buSzPct val="100000"/>
              <a:buFont typeface="Verdana"/>
              <a:buChar char="◦"/>
              <a:defRPr sz="2300" b="0" i="0" u="none" strike="noStrike" cap="none">
                <a:solidFill>
                  <a:schemeClr val="lt1"/>
                </a:solidFill>
                <a:latin typeface="Rambla"/>
                <a:ea typeface="Rambla"/>
                <a:cs typeface="Rambla"/>
                <a:sym typeface="Rambla"/>
              </a:defRPr>
            </a:lvl2pPr>
            <a:lvl3pPr marL="858838" marR="0" lvl="2" indent="-103187" algn="l" rtl="0">
              <a:spcBef>
                <a:spcPts val="350"/>
              </a:spcBef>
              <a:spcAft>
                <a:spcPts val="0"/>
              </a:spcAft>
              <a:buClr>
                <a:schemeClr val="accent2"/>
              </a:buClr>
              <a:buSzPct val="100000"/>
              <a:buFont typeface="Noto Sans Symbols"/>
              <a:buChar char="⚫"/>
              <a:defRPr sz="2100" b="0" i="0" u="none" strike="noStrike" cap="none">
                <a:solidFill>
                  <a:schemeClr val="lt1"/>
                </a:solidFill>
                <a:latin typeface="Rambla"/>
                <a:ea typeface="Rambla"/>
                <a:cs typeface="Rambla"/>
                <a:sym typeface="Rambla"/>
              </a:defRPr>
            </a:lvl3pPr>
            <a:lvl4pPr marL="1143000" marR="0" lvl="3" indent="-107950" algn="l" rtl="0">
              <a:spcBef>
                <a:spcPts val="350"/>
              </a:spcBef>
              <a:spcAft>
                <a:spcPts val="0"/>
              </a:spcAft>
              <a:buClr>
                <a:schemeClr val="accent2"/>
              </a:buClr>
              <a:buSzPct val="100000"/>
              <a:buFont typeface="Noto Sans Symbols"/>
              <a:buChar char="⚫"/>
              <a:defRPr sz="1900" b="0" i="0" u="none" strike="noStrike" cap="none">
                <a:solidFill>
                  <a:schemeClr val="lt1"/>
                </a:solidFill>
                <a:latin typeface="Rambla"/>
                <a:ea typeface="Rambla"/>
                <a:cs typeface="Rambla"/>
                <a:sym typeface="Rambla"/>
              </a:defRPr>
            </a:lvl4pPr>
            <a:lvl5pPr marL="1371600" marR="0" lvl="4" indent="-114300" algn="l" rtl="0">
              <a:spcBef>
                <a:spcPts val="350"/>
              </a:spcBef>
              <a:spcAft>
                <a:spcPts val="0"/>
              </a:spcAft>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dirty="0"/>
          </a:p>
        </p:txBody>
      </p:sp>
      <p:sp>
        <p:nvSpPr>
          <p:cNvPr id="86" name="Shape 86"/>
          <p:cNvSpPr txBox="1">
            <a:spLocks noGrp="1"/>
          </p:cNvSpPr>
          <p:nvPr>
            <p:ph type="title"/>
          </p:nvPr>
        </p:nvSpPr>
        <p:spPr>
          <a:xfrm>
            <a:off x="228600" y="4865121"/>
            <a:ext cx="8075431" cy="562672"/>
          </a:xfrm>
          <a:prstGeom prst="rect">
            <a:avLst/>
          </a:prstGeom>
          <a:noFill/>
          <a:ln>
            <a:noFill/>
          </a:ln>
        </p:spPr>
        <p:txBody>
          <a:bodyPr lIns="91425" tIns="91425" rIns="91425" bIns="91425" anchor="t" anchorCtr="0"/>
          <a:lstStyle>
            <a:lvl1pPr marL="0" marR="0" lvl="0" indent="0" algn="r" rtl="0">
              <a:spcBef>
                <a:spcPts val="0"/>
              </a:spcBef>
              <a:spcAft>
                <a:spcPts val="0"/>
              </a:spcAft>
              <a:buClr>
                <a:schemeClr val="accent1"/>
              </a:buClr>
              <a:buFont typeface="Rambla"/>
              <a:buNone/>
              <a:defRPr sz="3000" b="0" i="0" u="none" strike="noStrike" cap="none">
                <a:solidFill>
                  <a:schemeClr val="accent1"/>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lt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lt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lt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lt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lt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lt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lt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lt2"/>
                </a:solidFill>
                <a:latin typeface="Rambla"/>
                <a:ea typeface="Rambla"/>
                <a:cs typeface="Rambla"/>
                <a:sym typeface="Rambla"/>
              </a:defRPr>
            </a:lvl9pPr>
          </a:lstStyle>
          <a:p>
            <a:endParaRPr/>
          </a:p>
        </p:txBody>
      </p:sp>
      <p:sp>
        <p:nvSpPr>
          <p:cNvPr id="87" name="Shape 87"/>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dirty="0"/>
          </a:p>
        </p:txBody>
      </p:sp>
      <p:sp>
        <p:nvSpPr>
          <p:cNvPr id="88" name="Shape 88"/>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dirty="0"/>
          </a:p>
        </p:txBody>
      </p:sp>
      <p:sp>
        <p:nvSpPr>
          <p:cNvPr id="89" name="Shape 89"/>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a:solidFill>
                  <a:schemeClr val="lt1"/>
                </a:solidFill>
                <a:latin typeface="Arial"/>
                <a:ea typeface="Arial"/>
                <a:cs typeface="Arial"/>
                <a:sym typeface="Arial"/>
              </a:rPr>
              <a:t>‹#›</a:t>
            </a:fld>
            <a:endParaRPr lang="en-US" sz="1000" dirty="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500062" y="5945187"/>
            <a:ext cx="4940299" cy="920749"/>
          </a:xfrm>
          <a:custGeom>
            <a:avLst/>
            <a:gdLst/>
            <a:ahLst/>
            <a:cxnLst/>
            <a:rect l="0" t="0" r="0" b="0"/>
            <a:pathLst>
              <a:path w="120000" h="120000" extrusionOk="0">
                <a:moveTo>
                  <a:pt x="0" y="712"/>
                </a:moveTo>
                <a:lnTo>
                  <a:pt x="119999" y="120000"/>
                </a:lnTo>
                <a:lnTo>
                  <a:pt x="89106" y="120000"/>
                </a:lnTo>
                <a:lnTo>
                  <a:pt x="16" y="0"/>
                </a:lnTo>
              </a:path>
            </a:pathLst>
          </a:custGeom>
          <a:solidFill>
            <a:srgbClr val="9CCADC">
              <a:alpha val="40000"/>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dirty="0">
              <a:solidFill>
                <a:schemeClr val="dk1"/>
              </a:solidFill>
              <a:latin typeface="Arial"/>
              <a:ea typeface="Arial"/>
              <a:cs typeface="Arial"/>
              <a:sym typeface="Arial"/>
            </a:endParaRPr>
          </a:p>
        </p:txBody>
      </p:sp>
      <p:sp>
        <p:nvSpPr>
          <p:cNvPr id="11" name="Shape 11"/>
          <p:cNvSpPr/>
          <p:nvPr/>
        </p:nvSpPr>
        <p:spPr>
          <a:xfrm>
            <a:off x="485775" y="5938837"/>
            <a:ext cx="3690938" cy="933450"/>
          </a:xfrm>
          <a:custGeom>
            <a:avLst/>
            <a:gdLst/>
            <a:ahLst/>
            <a:cxnLst/>
            <a:rect l="0" t="0" r="0" b="0"/>
            <a:pathLst>
              <a:path w="120000" h="120000" extrusionOk="0">
                <a:moveTo>
                  <a:pt x="0" y="0"/>
                </a:moveTo>
                <a:lnTo>
                  <a:pt x="119999" y="119387"/>
                </a:lnTo>
                <a:lnTo>
                  <a:pt x="94759" y="120000"/>
                </a:lnTo>
                <a:lnTo>
                  <a:pt x="257" y="816"/>
                </a:lnTo>
              </a:path>
            </a:pathLst>
          </a:custGeom>
          <a:solidFill>
            <a:srgbClr val="000000"/>
          </a:solidFill>
          <a:ln>
            <a:noFill/>
          </a:ln>
        </p:spPr>
        <p:txBody>
          <a:bodyPr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
        <p:nvSpPr>
          <p:cNvPr id="12" name="Shape 12"/>
          <p:cNvSpPr/>
          <p:nvPr/>
        </p:nvSpPr>
        <p:spPr>
          <a:xfrm>
            <a:off x="-6041" y="5791253"/>
            <a:ext cx="3402313" cy="1080868"/>
          </a:xfrm>
          <a:prstGeom prst="rtTriangle">
            <a:avLst/>
          </a:prstGeom>
          <a:blipFill rotWithShape="1">
            <a:blip r:embed="rId13">
              <a:alphaModFix amt="50000"/>
            </a:blip>
            <a:tile tx="0" ty="0" sx="50000" sy="50000" flip="none" algn="t"/>
          </a:blipFill>
          <a:ln>
            <a:noFill/>
          </a:ln>
        </p:spPr>
        <p:txBody>
          <a:bodyPr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cxnSp>
        <p:nvCxnSpPr>
          <p:cNvPr id="13" name="Shape 13"/>
          <p:cNvCxnSpPr/>
          <p:nvPr/>
        </p:nvCxnSpPr>
        <p:spPr>
          <a:xfrm>
            <a:off x="-9237" y="5787737"/>
            <a:ext cx="3405508" cy="1084383"/>
          </a:xfrm>
          <a:prstGeom prst="straightConnector1">
            <a:avLst/>
          </a:prstGeom>
          <a:noFill/>
          <a:ln w="12050" cap="flat" cmpd="sng">
            <a:solidFill>
              <a:srgbClr val="93C5D8"/>
            </a:solidFill>
            <a:prstDash val="solid"/>
            <a:miter/>
            <a:headEnd type="none" w="med" len="med"/>
            <a:tailEnd type="none" w="med" len="med"/>
          </a:ln>
        </p:spPr>
      </p:cxnSp>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100" b="1" i="0" u="none" strike="noStrike" cap="none">
                <a:solidFill>
                  <a:schemeClr val="dk2"/>
                </a:solidFill>
                <a:latin typeface="Rambla"/>
                <a:ea typeface="Rambla"/>
                <a:cs typeface="Rambla"/>
                <a:sym typeface="Rambla"/>
              </a:defRPr>
            </a:lvl1pPr>
            <a:lvl2pPr marL="0" marR="0" lvl="1" indent="0" algn="l" rtl="0">
              <a:spcBef>
                <a:spcPts val="0"/>
              </a:spcBef>
              <a:spcAft>
                <a:spcPts val="0"/>
              </a:spcAft>
              <a:buNone/>
              <a:defRPr sz="4100" b="1" i="0" u="none" strike="noStrike" cap="none">
                <a:solidFill>
                  <a:schemeClr val="dk2"/>
                </a:solidFill>
                <a:latin typeface="Rambla"/>
                <a:ea typeface="Rambla"/>
                <a:cs typeface="Rambla"/>
                <a:sym typeface="Rambla"/>
              </a:defRPr>
            </a:lvl2pPr>
            <a:lvl3pPr marL="0" marR="0" lvl="2" indent="0" algn="l" rtl="0">
              <a:spcBef>
                <a:spcPts val="0"/>
              </a:spcBef>
              <a:spcAft>
                <a:spcPts val="0"/>
              </a:spcAft>
              <a:buNone/>
              <a:defRPr sz="4100" b="1" i="0" u="none" strike="noStrike" cap="none">
                <a:solidFill>
                  <a:schemeClr val="dk2"/>
                </a:solidFill>
                <a:latin typeface="Rambla"/>
                <a:ea typeface="Rambla"/>
                <a:cs typeface="Rambla"/>
                <a:sym typeface="Rambla"/>
              </a:defRPr>
            </a:lvl3pPr>
            <a:lvl4pPr marL="0" marR="0" lvl="3" indent="0" algn="l" rtl="0">
              <a:spcBef>
                <a:spcPts val="0"/>
              </a:spcBef>
              <a:spcAft>
                <a:spcPts val="0"/>
              </a:spcAft>
              <a:buNone/>
              <a:defRPr sz="4100" b="1" i="0" u="none" strike="noStrike" cap="none">
                <a:solidFill>
                  <a:schemeClr val="dk2"/>
                </a:solidFill>
                <a:latin typeface="Rambla"/>
                <a:ea typeface="Rambla"/>
                <a:cs typeface="Rambla"/>
                <a:sym typeface="Rambla"/>
              </a:defRPr>
            </a:lvl4pPr>
            <a:lvl5pPr marL="0" marR="0" lvl="4" indent="0" algn="l" rtl="0">
              <a:spcBef>
                <a:spcPts val="0"/>
              </a:spcBef>
              <a:spcAft>
                <a:spcPts val="0"/>
              </a:spcAft>
              <a:buNone/>
              <a:defRPr sz="4100" b="1" i="0" u="none" strike="noStrike" cap="none">
                <a:solidFill>
                  <a:schemeClr val="dk2"/>
                </a:solidFill>
                <a:latin typeface="Rambla"/>
                <a:ea typeface="Rambla"/>
                <a:cs typeface="Rambla"/>
                <a:sym typeface="Rambla"/>
              </a:defRPr>
            </a:lvl5pPr>
            <a:lvl6pPr marL="457200" marR="0" lvl="5" indent="0" algn="l" rtl="0">
              <a:spcBef>
                <a:spcPts val="0"/>
              </a:spcBef>
              <a:spcAft>
                <a:spcPts val="0"/>
              </a:spcAft>
              <a:buNone/>
              <a:defRPr sz="4100" b="1" i="0" u="none" strike="noStrike" cap="none">
                <a:solidFill>
                  <a:schemeClr val="dk2"/>
                </a:solidFill>
                <a:latin typeface="Rambla"/>
                <a:ea typeface="Rambla"/>
                <a:cs typeface="Rambla"/>
                <a:sym typeface="Rambla"/>
              </a:defRPr>
            </a:lvl6pPr>
            <a:lvl7pPr marL="914400" marR="0" lvl="6" indent="0" algn="l" rtl="0">
              <a:spcBef>
                <a:spcPts val="0"/>
              </a:spcBef>
              <a:spcAft>
                <a:spcPts val="0"/>
              </a:spcAft>
              <a:buNone/>
              <a:defRPr sz="4100" b="1" i="0" u="none" strike="noStrike" cap="none">
                <a:solidFill>
                  <a:schemeClr val="dk2"/>
                </a:solidFill>
                <a:latin typeface="Rambla"/>
                <a:ea typeface="Rambla"/>
                <a:cs typeface="Rambla"/>
                <a:sym typeface="Rambla"/>
              </a:defRPr>
            </a:lvl7pPr>
            <a:lvl8pPr marL="1371600" marR="0" lvl="7" indent="0" algn="l" rtl="0">
              <a:spcBef>
                <a:spcPts val="0"/>
              </a:spcBef>
              <a:spcAft>
                <a:spcPts val="0"/>
              </a:spcAft>
              <a:buNone/>
              <a:defRPr sz="4100" b="1" i="0" u="none" strike="noStrike" cap="none">
                <a:solidFill>
                  <a:schemeClr val="dk2"/>
                </a:solidFill>
                <a:latin typeface="Rambla"/>
                <a:ea typeface="Rambla"/>
                <a:cs typeface="Rambla"/>
                <a:sym typeface="Rambla"/>
              </a:defRPr>
            </a:lvl8pPr>
            <a:lvl9pPr marL="1828800" marR="0" lvl="8" indent="0" algn="l" rtl="0">
              <a:spcBef>
                <a:spcPts val="0"/>
              </a:spcBef>
              <a:spcAft>
                <a:spcPts val="0"/>
              </a:spcAft>
              <a:buNone/>
              <a:defRPr sz="4100" b="1" i="0" u="none" strike="noStrike" cap="none">
                <a:solidFill>
                  <a:schemeClr val="dk2"/>
                </a:solidFill>
                <a:latin typeface="Rambla"/>
                <a:ea typeface="Rambla"/>
                <a:cs typeface="Rambla"/>
                <a:sym typeface="Rambla"/>
              </a:defRPr>
            </a:lvl9pPr>
          </a:lstStyle>
          <a:p>
            <a:endParaRPr/>
          </a:p>
        </p:txBody>
      </p:sp>
      <p:sp>
        <p:nvSpPr>
          <p:cNvPr id="15" name="Shape 15"/>
          <p:cNvSpPr txBox="1">
            <a:spLocks noGrp="1"/>
          </p:cNvSpPr>
          <p:nvPr>
            <p:ph type="body" idx="1"/>
          </p:nvPr>
        </p:nvSpPr>
        <p:spPr>
          <a:xfrm>
            <a:off x="457200" y="1481137"/>
            <a:ext cx="8229600" cy="4525961"/>
          </a:xfrm>
          <a:prstGeom prst="rect">
            <a:avLst/>
          </a:prstGeom>
          <a:noFill/>
          <a:ln>
            <a:noFill/>
          </a:ln>
        </p:spPr>
        <p:txBody>
          <a:bodyPr lIns="91425" tIns="91425" rIns="91425" bIns="91425" anchor="t" anchorCtr="0"/>
          <a:lstStyle>
            <a:lvl1pPr marL="365125" marR="0" lvl="0" indent="-146939" algn="l" rtl="0">
              <a:spcBef>
                <a:spcPts val="400"/>
              </a:spcBef>
              <a:spcAft>
                <a:spcPts val="0"/>
              </a:spcAft>
              <a:buClr>
                <a:schemeClr val="accent1"/>
              </a:buClr>
              <a:buSzPct val="68000"/>
              <a:buFont typeface="Noto Sans Symbols"/>
              <a:buChar char="▶"/>
              <a:defRPr sz="2700" b="0" i="0" u="none" strike="noStrike" cap="none">
                <a:solidFill>
                  <a:schemeClr val="dk1"/>
                </a:solidFill>
                <a:latin typeface="Rambla"/>
                <a:ea typeface="Rambla"/>
                <a:cs typeface="Rambla"/>
                <a:sym typeface="Rambla"/>
              </a:defRPr>
            </a:lvl1pPr>
            <a:lvl2pPr marL="620713" marR="0" lvl="1" indent="-93662" algn="l" rtl="0">
              <a:spcBef>
                <a:spcPts val="325"/>
              </a:spcBef>
              <a:spcAft>
                <a:spcPts val="0"/>
              </a:spcAft>
              <a:buClr>
                <a:schemeClr val="accent1"/>
              </a:buClr>
              <a:buSzPct val="100000"/>
              <a:buFont typeface="Verdana"/>
              <a:buChar char="◦"/>
              <a:defRPr sz="2300" b="0" i="0" u="none" strike="noStrike" cap="none">
                <a:solidFill>
                  <a:schemeClr val="dk1"/>
                </a:solidFill>
                <a:latin typeface="Rambla"/>
                <a:ea typeface="Rambla"/>
                <a:cs typeface="Rambla"/>
                <a:sym typeface="Rambla"/>
              </a:defRPr>
            </a:lvl2pPr>
            <a:lvl3pPr marL="858838" marR="0" lvl="2" indent="-103187" algn="l" rtl="0">
              <a:spcBef>
                <a:spcPts val="350"/>
              </a:spcBef>
              <a:spcAft>
                <a:spcPts val="0"/>
              </a:spcAft>
              <a:buClr>
                <a:schemeClr val="accent2"/>
              </a:buClr>
              <a:buSzPct val="100000"/>
              <a:buFont typeface="Noto Sans Symbols"/>
              <a:buChar char="⚫"/>
              <a:defRPr sz="2100" b="0" i="0" u="none" strike="noStrike" cap="none">
                <a:solidFill>
                  <a:schemeClr val="dk1"/>
                </a:solidFill>
                <a:latin typeface="Rambla"/>
                <a:ea typeface="Rambla"/>
                <a:cs typeface="Rambla"/>
                <a:sym typeface="Rambla"/>
              </a:defRPr>
            </a:lvl3pPr>
            <a:lvl4pPr marL="1143000" marR="0" lvl="3" indent="-107950" algn="l" rtl="0">
              <a:spcBef>
                <a:spcPts val="350"/>
              </a:spcBef>
              <a:spcAft>
                <a:spcPts val="0"/>
              </a:spcAft>
              <a:buClr>
                <a:schemeClr val="accent2"/>
              </a:buClr>
              <a:buSzPct val="100000"/>
              <a:buFont typeface="Noto Sans Symbols"/>
              <a:buChar char="⚫"/>
              <a:defRPr sz="1900" b="0" i="0" u="none" strike="noStrike" cap="none">
                <a:solidFill>
                  <a:schemeClr val="dk1"/>
                </a:solidFill>
                <a:latin typeface="Rambla"/>
                <a:ea typeface="Rambla"/>
                <a:cs typeface="Rambla"/>
                <a:sym typeface="Rambla"/>
              </a:defRPr>
            </a:lvl4pPr>
            <a:lvl5pPr marL="1371600" marR="0" lvl="4" indent="-114300" algn="l" rtl="0">
              <a:spcBef>
                <a:spcPts val="350"/>
              </a:spcBef>
              <a:spcAft>
                <a:spcPts val="0"/>
              </a:spcAft>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16" name="Shape 16"/>
          <p:cNvSpPr txBox="1">
            <a:spLocks noGrp="1"/>
          </p:cNvSpPr>
          <p:nvPr>
            <p:ph type="dt" idx="10"/>
          </p:nvPr>
        </p:nvSpPr>
        <p:spPr>
          <a:xfrm>
            <a:off x="6727825" y="6408737"/>
            <a:ext cx="1919287" cy="36512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7" name="Shape 17"/>
          <p:cNvSpPr txBox="1">
            <a:spLocks noGrp="1"/>
          </p:cNvSpPr>
          <p:nvPr>
            <p:ph type="ftr" idx="11"/>
          </p:nvPr>
        </p:nvSpPr>
        <p:spPr>
          <a:xfrm>
            <a:off x="4379912" y="6408737"/>
            <a:ext cx="2351086" cy="365125"/>
          </a:xfrm>
          <a:prstGeom prst="rect">
            <a:avLst/>
          </a:prstGeom>
          <a:noFill/>
          <a:ln>
            <a:noFill/>
          </a:ln>
        </p:spPr>
        <p:txBody>
          <a:bodyPr lIns="91425" tIns="91425" rIns="91425" bIns="91425" anchor="b" anchorCtr="0"/>
          <a:lstStyle>
            <a:lvl1pPr marL="0" marR="0" lvl="0" indent="0" algn="r" rtl="0">
              <a:spcBef>
                <a:spcPts val="0"/>
              </a:spcBef>
              <a:spcAft>
                <a:spcPts val="0"/>
              </a:spcAft>
              <a:buNone/>
              <a:defRPr sz="10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8" name="Shape 18"/>
          <p:cNvSpPr txBox="1">
            <a:spLocks noGrp="1"/>
          </p:cNvSpPr>
          <p:nvPr>
            <p:ph type="sldNum" idx="12"/>
          </p:nvPr>
        </p:nvSpPr>
        <p:spPr>
          <a:xfrm>
            <a:off x="8647113" y="6408737"/>
            <a:ext cx="366711" cy="36512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u="none">
                <a:solidFill>
                  <a:schemeClr val="dk1"/>
                </a:solidFill>
                <a:latin typeface="Arial"/>
                <a:ea typeface="Arial"/>
                <a:cs typeface="Arial"/>
                <a:sym typeface="Arial"/>
              </a:rPr>
              <a:t>‹#›</a:t>
            </a:fld>
            <a:endParaRPr lang="en-US" sz="1000" b="0" u="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4" name="Shape 104"/>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5" name="Shape 10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06" name="Shape 10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07" name="Shape 10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endParaRPr lang="en-US" sz="1400"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ctrTitle"/>
          </p:nvPr>
        </p:nvSpPr>
        <p:spPr>
          <a:xfrm>
            <a:off x="685800" y="2743200"/>
            <a:ext cx="7772400" cy="2362198"/>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7200" b="1" i="1" u="none" strike="noStrike" cap="none" dirty="0">
                <a:solidFill>
                  <a:schemeClr val="dk1"/>
                </a:solidFill>
                <a:latin typeface="Rambla"/>
                <a:ea typeface="Rambla"/>
                <a:cs typeface="Rambla"/>
                <a:sym typeface="Rambla"/>
              </a:rPr>
              <a:t>Interview Judge Training</a:t>
            </a:r>
          </a:p>
        </p:txBody>
      </p:sp>
      <p:pic>
        <p:nvPicPr>
          <p:cNvPr id="183" name="Shape 183" descr="USAD-Logo.jpg.png"/>
          <p:cNvPicPr preferRelativeResize="0"/>
          <p:nvPr/>
        </p:nvPicPr>
        <p:blipFill rotWithShape="1">
          <a:blip r:embed="rId3">
            <a:alphaModFix/>
          </a:blip>
          <a:srcRect/>
          <a:stretch/>
        </p:blipFill>
        <p:spPr>
          <a:xfrm>
            <a:off x="2688033" y="990600"/>
            <a:ext cx="3767932" cy="15420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lvl="0" indent="0">
              <a:spcBef>
                <a:spcPts val="1000"/>
              </a:spcBef>
              <a:buNone/>
            </a:pPr>
            <a:r>
              <a:rPr lang="en-US" dirty="0">
                <a:solidFill>
                  <a:srgbClr val="000000"/>
                </a:solidFill>
              </a:rPr>
              <a:t>The general content of the provided interview questions will be based on:</a:t>
            </a:r>
          </a:p>
          <a:p>
            <a:pPr lvl="0" indent="-263525">
              <a:spcBef>
                <a:spcPts val="1000"/>
              </a:spcBef>
            </a:pPr>
            <a:r>
              <a:rPr lang="en-US" b="1" dirty="0">
                <a:solidFill>
                  <a:srgbClr val="000000"/>
                </a:solidFill>
              </a:rPr>
              <a:t>Contest-related questions</a:t>
            </a:r>
            <a:r>
              <a:rPr lang="en-US" dirty="0">
                <a:solidFill>
                  <a:srgbClr val="000000"/>
                </a:solidFill>
              </a:rPr>
              <a:t>. Some questions will relate specifically to the Academic Decathlon competition, discussing topics such as preparation, events, struggles, and/or rewards.</a:t>
            </a:r>
          </a:p>
          <a:p>
            <a:pPr lvl="0" indent="-263525">
              <a:spcBef>
                <a:spcPts val="1000"/>
              </a:spcBef>
            </a:pPr>
            <a:r>
              <a:rPr lang="en-US" b="1" dirty="0">
                <a:solidFill>
                  <a:srgbClr val="000000"/>
                </a:solidFill>
              </a:rPr>
              <a:t>Standard Interview Questions</a:t>
            </a:r>
            <a:r>
              <a:rPr lang="en-US" dirty="0">
                <a:solidFill>
                  <a:srgbClr val="000000"/>
                </a:solidFill>
              </a:rPr>
              <a:t>. Other questions may closely parallel those of a professional employment interview or admissions interview.</a:t>
            </a:r>
          </a:p>
          <a:p>
            <a:pPr marL="0" marR="0" lvl="0" indent="0" defTabSz="914400" eaLnBrk="1" fontAlgn="auto" latinLnBrk="0" hangingPunct="1">
              <a:lnSpc>
                <a:spcPct val="100000"/>
              </a:lnSpc>
              <a:spcBef>
                <a:spcPts val="0"/>
              </a:spcBef>
              <a:spcAft>
                <a:spcPts val="0"/>
              </a:spcAft>
              <a:buSzTx/>
              <a:buFontTx/>
              <a:buNone/>
              <a:tabLst/>
              <a:defRPr/>
            </a:pPr>
            <a:endParaRPr lang="en-US" dirty="0"/>
          </a:p>
        </p:txBody>
      </p:sp>
      <p:sp>
        <p:nvSpPr>
          <p:cNvPr id="3" name="Title 2"/>
          <p:cNvSpPr>
            <a:spLocks noGrp="1"/>
          </p:cNvSpPr>
          <p:nvPr>
            <p:ph type="title"/>
          </p:nvPr>
        </p:nvSpPr>
        <p:spPr/>
        <p:txBody>
          <a:bodyPr/>
          <a:lstStyle/>
          <a:p>
            <a:pPr algn="ctr"/>
            <a:r>
              <a:rPr lang="en-US" sz="4400" dirty="0">
                <a:solidFill>
                  <a:srgbClr val="000000"/>
                </a:solidFill>
              </a:rPr>
              <a:t>The Interview</a:t>
            </a:r>
            <a:endParaRPr lang="en-US" dirty="0"/>
          </a:p>
        </p:txBody>
      </p:sp>
    </p:spTree>
    <p:extLst>
      <p:ext uri="{BB962C8B-B14F-4D97-AF65-F5344CB8AC3E}">
        <p14:creationId xmlns:p14="http://schemas.microsoft.com/office/powerpoint/2010/main" val="1117749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218186" lvl="0" indent="0">
              <a:spcBef>
                <a:spcPts val="1000"/>
              </a:spcBef>
              <a:buNone/>
            </a:pPr>
            <a:r>
              <a:rPr lang="en-US" dirty="0">
                <a:solidFill>
                  <a:srgbClr val="000000"/>
                </a:solidFill>
              </a:rPr>
              <a:t>The interview experience is designed as a teaching instrument to prepare students to present themselves in a positive manner. Interview skills include:</a:t>
            </a:r>
            <a:endParaRPr lang="en-US" dirty="0"/>
          </a:p>
          <a:p>
            <a:pPr>
              <a:spcBef>
                <a:spcPts val="1000"/>
              </a:spcBef>
            </a:pPr>
            <a:r>
              <a:rPr lang="en-US" dirty="0"/>
              <a:t>interpersonal skills</a:t>
            </a:r>
          </a:p>
          <a:p>
            <a:pPr>
              <a:spcBef>
                <a:spcPts val="1000"/>
              </a:spcBef>
            </a:pPr>
            <a:r>
              <a:rPr lang="en-US" dirty="0"/>
              <a:t>listening skills</a:t>
            </a:r>
          </a:p>
          <a:p>
            <a:pPr>
              <a:spcBef>
                <a:spcPts val="1000"/>
              </a:spcBef>
            </a:pPr>
            <a:r>
              <a:rPr lang="en-US" dirty="0"/>
              <a:t>answering skills</a:t>
            </a:r>
          </a:p>
        </p:txBody>
      </p:sp>
      <p:sp>
        <p:nvSpPr>
          <p:cNvPr id="3" name="Title 2"/>
          <p:cNvSpPr>
            <a:spLocks noGrp="1"/>
          </p:cNvSpPr>
          <p:nvPr>
            <p:ph type="title"/>
          </p:nvPr>
        </p:nvSpPr>
        <p:spPr/>
        <p:txBody>
          <a:bodyPr/>
          <a:lstStyle/>
          <a:p>
            <a:pPr algn="ctr"/>
            <a:r>
              <a:rPr lang="en-US" sz="4400" dirty="0">
                <a:solidFill>
                  <a:srgbClr val="000000"/>
                </a:solidFill>
              </a:rPr>
              <a:t>Interview Skills</a:t>
            </a:r>
            <a:endParaRPr lang="en-US" dirty="0"/>
          </a:p>
        </p:txBody>
      </p:sp>
    </p:spTree>
    <p:extLst>
      <p:ext uri="{BB962C8B-B14F-4D97-AF65-F5344CB8AC3E}">
        <p14:creationId xmlns:p14="http://schemas.microsoft.com/office/powerpoint/2010/main" val="161022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01600" indent="0">
              <a:spcBef>
                <a:spcPts val="1000"/>
              </a:spcBef>
              <a:buNone/>
            </a:pPr>
            <a:r>
              <a:rPr lang="en-US" dirty="0">
                <a:solidFill>
                  <a:srgbClr val="000000"/>
                </a:solidFill>
              </a:rPr>
              <a:t>It is important that the interview event be as objective as possible. </a:t>
            </a:r>
          </a:p>
          <a:p>
            <a:pPr lvl="0" indent="-263525">
              <a:spcBef>
                <a:spcPts val="1000"/>
              </a:spcBef>
            </a:pPr>
            <a:r>
              <a:rPr lang="en-US" dirty="0">
                <a:solidFill>
                  <a:srgbClr val="000000"/>
                </a:solidFill>
              </a:rPr>
              <a:t>All students must have an equal opportunity to express themselves on questions that provide a uniform basis for evaluation.</a:t>
            </a:r>
          </a:p>
          <a:p>
            <a:pPr lvl="0" indent="-263525">
              <a:spcBef>
                <a:spcPts val="1000"/>
              </a:spcBef>
            </a:pPr>
            <a:r>
              <a:rPr lang="en-US" dirty="0">
                <a:solidFill>
                  <a:srgbClr val="000000"/>
                </a:solidFill>
              </a:rPr>
              <a:t>Questions are structured to provide each student with an opportunity to succeed in presenting themselves in a positive manner.</a:t>
            </a:r>
          </a:p>
        </p:txBody>
      </p:sp>
      <p:sp>
        <p:nvSpPr>
          <p:cNvPr id="3" name="Title 2"/>
          <p:cNvSpPr>
            <a:spLocks noGrp="1"/>
          </p:cNvSpPr>
          <p:nvPr>
            <p:ph type="title"/>
          </p:nvPr>
        </p:nvSpPr>
        <p:spPr/>
        <p:txBody>
          <a:bodyPr/>
          <a:lstStyle/>
          <a:p>
            <a:pPr algn="ctr"/>
            <a:r>
              <a:rPr lang="en-US" sz="4400" dirty="0">
                <a:solidFill>
                  <a:srgbClr val="000000"/>
                </a:solidFill>
              </a:rPr>
              <a:t>Objectivity and Balance</a:t>
            </a:r>
            <a:endParaRPr lang="en-US" dirty="0"/>
          </a:p>
        </p:txBody>
      </p:sp>
    </p:spTree>
    <p:extLst>
      <p:ext uri="{BB962C8B-B14F-4D97-AF65-F5344CB8AC3E}">
        <p14:creationId xmlns:p14="http://schemas.microsoft.com/office/powerpoint/2010/main" val="849475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Students will be judged on their ability to:</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514350" indent="-514350">
              <a:spcBef>
                <a:spcPts val="0"/>
              </a:spcBef>
              <a:buClrTx/>
              <a:buSzTx/>
              <a:buFont typeface="+mj-lt"/>
              <a:buAutoNum type="arabicPeriod"/>
            </a:pPr>
            <a:r>
              <a:rPr lang="en-US" dirty="0">
                <a:solidFill>
                  <a:srgbClr val="000000"/>
                </a:solidFill>
              </a:rPr>
              <a:t>Present ideas and responses that are appropriate to the setting and to the questions asked</a:t>
            </a:r>
          </a:p>
        </p:txBody>
      </p:sp>
      <p:sp>
        <p:nvSpPr>
          <p:cNvPr id="3" name="Title 2"/>
          <p:cNvSpPr>
            <a:spLocks noGrp="1"/>
          </p:cNvSpPr>
          <p:nvPr>
            <p:ph type="title"/>
          </p:nvPr>
        </p:nvSpPr>
        <p:spPr/>
        <p:txBody>
          <a:bodyPr/>
          <a:lstStyle/>
          <a:p>
            <a:pPr algn="ctr"/>
            <a:r>
              <a:rPr lang="en-US" sz="4400" dirty="0">
                <a:solidFill>
                  <a:srgbClr val="000000"/>
                </a:solidFill>
              </a:rPr>
              <a:t>Judging Criteria</a:t>
            </a:r>
            <a:endParaRPr lang="en-US" dirty="0"/>
          </a:p>
        </p:txBody>
      </p:sp>
    </p:spTree>
    <p:extLst>
      <p:ext uri="{BB962C8B-B14F-4D97-AF65-F5344CB8AC3E}">
        <p14:creationId xmlns:p14="http://schemas.microsoft.com/office/powerpoint/2010/main" val="2111037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514350" indent="-514350">
              <a:spcBef>
                <a:spcPts val="0"/>
              </a:spcBef>
              <a:buClrTx/>
              <a:buSzTx/>
              <a:buFont typeface="+mj-lt"/>
              <a:buAutoNum type="arabicPeriod"/>
            </a:pPr>
            <a:endParaRPr lang="en-US" dirty="0"/>
          </a:p>
          <a:p>
            <a:pPr marL="514350" indent="-514350">
              <a:spcBef>
                <a:spcPts val="0"/>
              </a:spcBef>
              <a:buClrTx/>
              <a:buSzTx/>
              <a:buFont typeface="+mj-lt"/>
              <a:buAutoNum type="arabicPeriod" startAt="2"/>
            </a:pPr>
            <a:r>
              <a:rPr lang="en-US" dirty="0">
                <a:solidFill>
                  <a:srgbClr val="000000"/>
                </a:solidFill>
              </a:rPr>
              <a:t>Listen to the comments and inquiries of the interviewers and elaborate with interesting detail and vivid impressions, while avoiding repetition.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solidFill>
                <a:srgbClr val="000000"/>
              </a:solidFill>
            </a:endParaRPr>
          </a:p>
        </p:txBody>
      </p:sp>
      <p:sp>
        <p:nvSpPr>
          <p:cNvPr id="3" name="Title 2"/>
          <p:cNvSpPr>
            <a:spLocks noGrp="1"/>
          </p:cNvSpPr>
          <p:nvPr>
            <p:ph type="title"/>
          </p:nvPr>
        </p:nvSpPr>
        <p:spPr/>
        <p:txBody>
          <a:bodyPr/>
          <a:lstStyle/>
          <a:p>
            <a:pPr algn="ctr"/>
            <a:r>
              <a:rPr lang="en-US" sz="4400" dirty="0">
                <a:solidFill>
                  <a:srgbClr val="000000"/>
                </a:solidFill>
              </a:rPr>
              <a:t>Judging Criteria (cont.)</a:t>
            </a:r>
            <a:endParaRPr lang="en-US" dirty="0"/>
          </a:p>
        </p:txBody>
      </p:sp>
    </p:spTree>
    <p:extLst>
      <p:ext uri="{BB962C8B-B14F-4D97-AF65-F5344CB8AC3E}">
        <p14:creationId xmlns:p14="http://schemas.microsoft.com/office/powerpoint/2010/main" val="1182601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514350" lvl="2" indent="-514350">
              <a:spcBef>
                <a:spcPts val="0"/>
              </a:spcBef>
              <a:buClrTx/>
              <a:buSzTx/>
              <a:buFont typeface="+mj-lt"/>
              <a:buAutoNum type="arabicPeriod" startAt="3"/>
            </a:pPr>
            <a:r>
              <a:rPr lang="en-US" sz="2700" dirty="0">
                <a:solidFill>
                  <a:srgbClr val="000000"/>
                </a:solidFill>
              </a:rPr>
              <a:t>Establish and maintain rapport with members of the interview judging team through voice, gestures, and attitudinal.</a:t>
            </a:r>
          </a:p>
          <a:p>
            <a:pPr marL="0" indent="0">
              <a:spcBef>
                <a:spcPts val="0"/>
              </a:spcBef>
              <a:buClrTx/>
              <a:buSzTx/>
              <a:buNone/>
            </a:pPr>
            <a:endParaRPr lang="en-US" sz="2800" dirty="0">
              <a:solidFill>
                <a:srgbClr val="000000"/>
              </a:solidFill>
            </a:endParaRPr>
          </a:p>
        </p:txBody>
      </p:sp>
      <p:sp>
        <p:nvSpPr>
          <p:cNvPr id="3" name="Title 2"/>
          <p:cNvSpPr>
            <a:spLocks noGrp="1"/>
          </p:cNvSpPr>
          <p:nvPr>
            <p:ph type="title"/>
          </p:nvPr>
        </p:nvSpPr>
        <p:spPr/>
        <p:txBody>
          <a:bodyPr/>
          <a:lstStyle/>
          <a:p>
            <a:pPr algn="ctr"/>
            <a:r>
              <a:rPr lang="en-US" sz="4400" dirty="0">
                <a:solidFill>
                  <a:srgbClr val="000000"/>
                </a:solidFill>
              </a:rPr>
              <a:t>Judging Criteria (cont.)</a:t>
            </a:r>
            <a:endParaRPr lang="en-US" dirty="0"/>
          </a:p>
        </p:txBody>
      </p:sp>
    </p:spTree>
    <p:extLst>
      <p:ext uri="{BB962C8B-B14F-4D97-AF65-F5344CB8AC3E}">
        <p14:creationId xmlns:p14="http://schemas.microsoft.com/office/powerpoint/2010/main" val="1782494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514350" lvl="2" indent="-514350">
              <a:spcBef>
                <a:spcPts val="0"/>
              </a:spcBef>
              <a:buClrTx/>
              <a:buSzTx/>
              <a:buFont typeface="+mj-lt"/>
              <a:buAutoNum type="arabicPeriod" startAt="4"/>
            </a:pPr>
            <a:r>
              <a:rPr lang="en-US" sz="2700" dirty="0">
                <a:solidFill>
                  <a:srgbClr val="000000"/>
                </a:solidFill>
              </a:rPr>
              <a:t>Use voice, vocabulary, and language structures appropriate to informal oral communication.</a:t>
            </a:r>
          </a:p>
          <a:p>
            <a:pPr marL="0" lvl="2" indent="0">
              <a:spcBef>
                <a:spcPts val="0"/>
              </a:spcBef>
              <a:buClrTx/>
              <a:buSzTx/>
              <a:buNone/>
            </a:pPr>
            <a:endParaRPr lang="en-US" sz="2700" dirty="0">
              <a:solidFill>
                <a:srgbClr val="000000"/>
              </a:solidFill>
            </a:endParaRPr>
          </a:p>
          <a:p>
            <a:pPr marL="0" indent="0">
              <a:spcBef>
                <a:spcPts val="0"/>
              </a:spcBef>
              <a:buClrTx/>
              <a:buSzTx/>
              <a:buNone/>
            </a:pPr>
            <a:endParaRPr lang="en-US" dirty="0">
              <a:solidFill>
                <a:srgbClr val="000000"/>
              </a:solidFill>
            </a:endParaRPr>
          </a:p>
        </p:txBody>
      </p:sp>
      <p:sp>
        <p:nvSpPr>
          <p:cNvPr id="3" name="Title 2"/>
          <p:cNvSpPr>
            <a:spLocks noGrp="1"/>
          </p:cNvSpPr>
          <p:nvPr>
            <p:ph type="title"/>
          </p:nvPr>
        </p:nvSpPr>
        <p:spPr/>
        <p:txBody>
          <a:bodyPr/>
          <a:lstStyle/>
          <a:p>
            <a:pPr algn="ctr"/>
            <a:r>
              <a:rPr lang="en-US" sz="4400" dirty="0">
                <a:solidFill>
                  <a:srgbClr val="000000"/>
                </a:solidFill>
              </a:rPr>
              <a:t>Judging Criteria (cont.)</a:t>
            </a:r>
            <a:endParaRPr lang="en-US" dirty="0"/>
          </a:p>
        </p:txBody>
      </p:sp>
    </p:spTree>
    <p:extLst>
      <p:ext uri="{BB962C8B-B14F-4D97-AF65-F5344CB8AC3E}">
        <p14:creationId xmlns:p14="http://schemas.microsoft.com/office/powerpoint/2010/main" val="1338797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65125" lvl="1" indent="-146939">
              <a:spcBef>
                <a:spcPts val="1000"/>
              </a:spcBef>
              <a:buSzPct val="68000"/>
              <a:buFont typeface="Noto Sans Symbols"/>
              <a:buChar char="▶"/>
            </a:pPr>
            <a:r>
              <a:rPr lang="en-US" sz="2700" dirty="0">
                <a:solidFill>
                  <a:srgbClr val="000000"/>
                </a:solidFill>
              </a:rPr>
              <a:t>Provide a setting that is conducive to the decathlete presenting their self to the best of their ability. </a:t>
            </a:r>
          </a:p>
          <a:p>
            <a:pPr marL="365125" lvl="1" indent="-146939">
              <a:spcBef>
                <a:spcPts val="1000"/>
              </a:spcBef>
              <a:buSzPct val="68000"/>
              <a:buFont typeface="Noto Sans Symbols"/>
              <a:buChar char="▶"/>
            </a:pPr>
            <a:r>
              <a:rPr lang="en-US" sz="2700" dirty="0">
                <a:solidFill>
                  <a:srgbClr val="000000"/>
                </a:solidFill>
              </a:rPr>
              <a:t>Remember: the students may be nervous and apprehensive. Put them at ease and make them feel comfortable as soon as possible.</a:t>
            </a:r>
          </a:p>
        </p:txBody>
      </p:sp>
      <p:sp>
        <p:nvSpPr>
          <p:cNvPr id="3" name="Title 2"/>
          <p:cNvSpPr>
            <a:spLocks noGrp="1"/>
          </p:cNvSpPr>
          <p:nvPr>
            <p:ph type="title"/>
          </p:nvPr>
        </p:nvSpPr>
        <p:spPr/>
        <p:txBody>
          <a:bodyPr/>
          <a:lstStyle/>
          <a:p>
            <a:pPr algn="ctr"/>
            <a:r>
              <a:rPr lang="en-US" dirty="0"/>
              <a:t>Interview Goal</a:t>
            </a:r>
          </a:p>
        </p:txBody>
      </p:sp>
    </p:spTree>
    <p:extLst>
      <p:ext uri="{BB962C8B-B14F-4D97-AF65-F5344CB8AC3E}">
        <p14:creationId xmlns:p14="http://schemas.microsoft.com/office/powerpoint/2010/main" val="142588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0" indent="-263525">
              <a:spcBef>
                <a:spcPts val="1000"/>
              </a:spcBef>
            </a:pPr>
            <a:r>
              <a:rPr lang="en-US" dirty="0">
                <a:solidFill>
                  <a:srgbClr val="000000"/>
                </a:solidFill>
              </a:rPr>
              <a:t>The primary function of each interview panel is to conduct objective, consistent, and uniform interviews.</a:t>
            </a:r>
          </a:p>
          <a:p>
            <a:pPr lvl="0" indent="-263525">
              <a:spcBef>
                <a:spcPts val="1000"/>
              </a:spcBef>
            </a:pPr>
            <a:r>
              <a:rPr lang="en-US" dirty="0">
                <a:solidFill>
                  <a:srgbClr val="000000"/>
                </a:solidFill>
              </a:rPr>
              <a:t>The panel should maintain a balance of question content. </a:t>
            </a:r>
          </a:p>
          <a:p>
            <a:pPr lvl="0" indent="-263525">
              <a:spcBef>
                <a:spcPts val="1000"/>
              </a:spcBef>
            </a:pPr>
            <a:r>
              <a:rPr lang="en-US" dirty="0">
                <a:solidFill>
                  <a:srgbClr val="000000"/>
                </a:solidFill>
              </a:rPr>
              <a:t>Each judge should be involved in asking questions.</a:t>
            </a:r>
          </a:p>
          <a:p>
            <a:pPr lvl="0" indent="-263525">
              <a:spcBef>
                <a:spcPts val="1000"/>
              </a:spcBef>
            </a:pPr>
            <a:r>
              <a:rPr lang="en-US" dirty="0">
                <a:solidFill>
                  <a:srgbClr val="000000"/>
                </a:solidFill>
              </a:rPr>
              <a:t>Each judge should be personable, attentive, and responsive to each student’s comments.</a:t>
            </a:r>
          </a:p>
        </p:txBody>
      </p:sp>
      <p:sp>
        <p:nvSpPr>
          <p:cNvPr id="3" name="Title 2"/>
          <p:cNvSpPr>
            <a:spLocks noGrp="1"/>
          </p:cNvSpPr>
          <p:nvPr>
            <p:ph type="title"/>
          </p:nvPr>
        </p:nvSpPr>
        <p:spPr/>
        <p:txBody>
          <a:bodyPr/>
          <a:lstStyle/>
          <a:p>
            <a:pPr algn="ctr"/>
            <a:r>
              <a:rPr lang="en-US" dirty="0"/>
              <a:t>Judging Responsibilities</a:t>
            </a:r>
            <a:br>
              <a:rPr lang="en-US" dirty="0"/>
            </a:br>
            <a:endParaRPr lang="en-US" dirty="0"/>
          </a:p>
        </p:txBody>
      </p:sp>
    </p:spTree>
    <p:extLst>
      <p:ext uri="{BB962C8B-B14F-4D97-AF65-F5344CB8AC3E}">
        <p14:creationId xmlns:p14="http://schemas.microsoft.com/office/powerpoint/2010/main" val="1338083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65760" lvl="0" indent="-264160">
              <a:lnSpc>
                <a:spcPct val="90000"/>
              </a:lnSpc>
              <a:spcBef>
                <a:spcPts val="1000"/>
              </a:spcBef>
            </a:pPr>
            <a:r>
              <a:rPr lang="en-US" dirty="0">
                <a:solidFill>
                  <a:srgbClr val="000000"/>
                </a:solidFill>
              </a:rPr>
              <a:t>Ask a balance of questions from the Interview Question document.</a:t>
            </a:r>
          </a:p>
          <a:p>
            <a:pPr marL="365760" lvl="0" indent="-264160">
              <a:lnSpc>
                <a:spcPct val="90000"/>
              </a:lnSpc>
              <a:spcBef>
                <a:spcPts val="1000"/>
              </a:spcBef>
            </a:pPr>
            <a:r>
              <a:rPr lang="en-US" dirty="0">
                <a:solidFill>
                  <a:srgbClr val="000000"/>
                </a:solidFill>
              </a:rPr>
              <a:t>Do not argue, interrupt, or display authority that puts a student on the defensive. </a:t>
            </a:r>
          </a:p>
          <a:p>
            <a:pPr lvl="0" indent="-263525">
              <a:spcBef>
                <a:spcPts val="1000"/>
              </a:spcBef>
            </a:pPr>
            <a:r>
              <a:rPr lang="en-US" dirty="0">
                <a:solidFill>
                  <a:srgbClr val="000000"/>
                </a:solidFill>
              </a:rPr>
              <a:t>Be an active listener.</a:t>
            </a:r>
          </a:p>
          <a:p>
            <a:pPr lvl="0" indent="-263525">
              <a:spcBef>
                <a:spcPts val="1000"/>
              </a:spcBef>
            </a:pPr>
            <a:r>
              <a:rPr lang="en-US" dirty="0">
                <a:solidFill>
                  <a:srgbClr val="000000"/>
                </a:solidFill>
              </a:rPr>
              <a:t>Listen not only to what is being said, but also observe </a:t>
            </a:r>
            <a:r>
              <a:rPr lang="en-US" i="1" dirty="0">
                <a:solidFill>
                  <a:srgbClr val="000000"/>
                </a:solidFill>
              </a:rPr>
              <a:t>how</a:t>
            </a:r>
            <a:r>
              <a:rPr lang="en-US" b="1" dirty="0">
                <a:solidFill>
                  <a:srgbClr val="000000"/>
                </a:solidFill>
              </a:rPr>
              <a:t> </a:t>
            </a:r>
            <a:r>
              <a:rPr lang="en-US" dirty="0">
                <a:solidFill>
                  <a:srgbClr val="000000"/>
                </a:solidFill>
              </a:rPr>
              <a:t>it is said. </a:t>
            </a:r>
          </a:p>
          <a:p>
            <a:pPr lvl="0" indent="-263525">
              <a:spcBef>
                <a:spcPts val="1000"/>
              </a:spcBef>
            </a:pPr>
            <a:r>
              <a:rPr lang="en-US" dirty="0">
                <a:solidFill>
                  <a:srgbClr val="000000"/>
                </a:solidFill>
              </a:rPr>
              <a:t>Be aware of the tone of voice, the use of facial expressions and gestures, and the overall physical demeanor of the student.</a:t>
            </a:r>
          </a:p>
          <a:p>
            <a:pPr marL="365760" lvl="0" indent="-264160">
              <a:lnSpc>
                <a:spcPct val="90000"/>
              </a:lnSpc>
              <a:spcBef>
                <a:spcPts val="1000"/>
              </a:spcBef>
            </a:pPr>
            <a:endParaRPr lang="en-US" dirty="0">
              <a:solidFill>
                <a:srgbClr val="000000"/>
              </a:solidFill>
            </a:endParaRPr>
          </a:p>
        </p:txBody>
      </p:sp>
      <p:sp>
        <p:nvSpPr>
          <p:cNvPr id="3" name="Title 2"/>
          <p:cNvSpPr>
            <a:spLocks noGrp="1"/>
          </p:cNvSpPr>
          <p:nvPr>
            <p:ph type="title"/>
          </p:nvPr>
        </p:nvSpPr>
        <p:spPr/>
        <p:txBody>
          <a:bodyPr/>
          <a:lstStyle/>
          <a:p>
            <a:pPr algn="ctr"/>
            <a:r>
              <a:rPr lang="en-US" dirty="0"/>
              <a:t>Judging Responsibilities (cont.)</a:t>
            </a:r>
          </a:p>
        </p:txBody>
      </p:sp>
    </p:spTree>
    <p:extLst>
      <p:ext uri="{BB962C8B-B14F-4D97-AF65-F5344CB8AC3E}">
        <p14:creationId xmlns:p14="http://schemas.microsoft.com/office/powerpoint/2010/main" val="193334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47AB29-C205-4550-9CDB-9BAF8B25A99A}"/>
              </a:ext>
            </a:extLst>
          </p:cNvPr>
          <p:cNvSpPr>
            <a:spLocks noGrp="1"/>
          </p:cNvSpPr>
          <p:nvPr>
            <p:ph type="body" idx="1"/>
          </p:nvPr>
        </p:nvSpPr>
        <p:spPr/>
        <p:txBody>
          <a:bodyPr/>
          <a:lstStyle/>
          <a:p>
            <a:r>
              <a:rPr lang="en-US" dirty="0"/>
              <a:t>Welcome to the United States Academic Decathlon® orientation session for interview judges. </a:t>
            </a:r>
          </a:p>
          <a:p>
            <a:endParaRPr lang="en-US" dirty="0"/>
          </a:p>
          <a:p>
            <a:r>
              <a:rPr lang="en-US" dirty="0"/>
              <a:t>We appreciate your willingness to volunteer your time to this academic competition. The United States Academic Decathlon® program strives to provide an opportunity for high school students to experience the challenge of rigorous academic competition.</a:t>
            </a:r>
          </a:p>
        </p:txBody>
      </p:sp>
      <p:sp>
        <p:nvSpPr>
          <p:cNvPr id="3" name="Title 2">
            <a:extLst>
              <a:ext uri="{FF2B5EF4-FFF2-40B4-BE49-F238E27FC236}">
                <a16:creationId xmlns:a16="http://schemas.microsoft.com/office/drawing/2014/main" id="{0170A808-9D11-4418-A118-94FA7370C1EF}"/>
              </a:ext>
            </a:extLst>
          </p:cNvPr>
          <p:cNvSpPr>
            <a:spLocks noGrp="1"/>
          </p:cNvSpPr>
          <p:nvPr>
            <p:ph type="title"/>
          </p:nvPr>
        </p:nvSpPr>
        <p:spPr/>
        <p:txBody>
          <a:bodyPr/>
          <a:lstStyle/>
          <a:p>
            <a:pPr algn="ctr"/>
            <a:r>
              <a:rPr lang="en-US" dirty="0"/>
              <a:t>Welcome</a:t>
            </a:r>
          </a:p>
        </p:txBody>
      </p:sp>
    </p:spTree>
    <p:extLst>
      <p:ext uri="{BB962C8B-B14F-4D97-AF65-F5344CB8AC3E}">
        <p14:creationId xmlns:p14="http://schemas.microsoft.com/office/powerpoint/2010/main" val="1591930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0" indent="-263525">
              <a:spcBef>
                <a:spcPts val="1000"/>
              </a:spcBef>
            </a:pPr>
            <a:r>
              <a:rPr lang="en-US" dirty="0">
                <a:solidFill>
                  <a:srgbClr val="000000"/>
                </a:solidFill>
              </a:rPr>
              <a:t>Note also the vocabulary, sentence structure, and coherence of the response and the appropriateness of all to the question posed.</a:t>
            </a:r>
          </a:p>
          <a:p>
            <a:pPr>
              <a:spcBef>
                <a:spcPts val="1000"/>
              </a:spcBef>
            </a:pPr>
            <a:r>
              <a:rPr lang="en-US" dirty="0">
                <a:solidFill>
                  <a:srgbClr val="000000"/>
                </a:solidFill>
              </a:rPr>
              <a:t>Allow the student to complete their comments before moving to the next question or ending the interview</a:t>
            </a:r>
            <a:r>
              <a:rPr lang="en-US" dirty="0"/>
              <a:t>.</a:t>
            </a:r>
          </a:p>
          <a:p>
            <a:pPr>
              <a:spcBef>
                <a:spcPts val="1000"/>
              </a:spcBef>
            </a:pPr>
            <a:r>
              <a:rPr lang="en-US" dirty="0">
                <a:solidFill>
                  <a:srgbClr val="000000"/>
                </a:solidFill>
              </a:rPr>
              <a:t>Although judges should not interrupt a student or overtly control the length of a student’s response, sometimes a gentle nod or a smile will serve to move the interview along.</a:t>
            </a:r>
          </a:p>
          <a:p>
            <a:pPr lvl="0" indent="-263525">
              <a:spcBef>
                <a:spcPts val="1000"/>
              </a:spcBef>
            </a:pPr>
            <a:endParaRPr lang="en-US" dirty="0">
              <a:solidFill>
                <a:srgbClr val="000000"/>
              </a:solidFill>
            </a:endParaRPr>
          </a:p>
        </p:txBody>
      </p:sp>
      <p:sp>
        <p:nvSpPr>
          <p:cNvPr id="3" name="Title 2"/>
          <p:cNvSpPr>
            <a:spLocks noGrp="1"/>
          </p:cNvSpPr>
          <p:nvPr>
            <p:ph type="title"/>
          </p:nvPr>
        </p:nvSpPr>
        <p:spPr/>
        <p:txBody>
          <a:bodyPr/>
          <a:lstStyle/>
          <a:p>
            <a:pPr algn="ctr"/>
            <a:r>
              <a:rPr lang="en-US" dirty="0"/>
              <a:t>Judging Responsibilities (cont.)</a:t>
            </a:r>
          </a:p>
        </p:txBody>
      </p:sp>
    </p:spTree>
    <p:extLst>
      <p:ext uri="{BB962C8B-B14F-4D97-AF65-F5344CB8AC3E}">
        <p14:creationId xmlns:p14="http://schemas.microsoft.com/office/powerpoint/2010/main" val="2068906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218186" indent="0">
              <a:spcBef>
                <a:spcPts val="1000"/>
              </a:spcBef>
              <a:buNone/>
            </a:pPr>
            <a:r>
              <a:rPr lang="en-US" dirty="0"/>
              <a:t>Refrain from initiating questions regarding:</a:t>
            </a:r>
          </a:p>
          <a:p>
            <a:pPr>
              <a:spcBef>
                <a:spcPts val="1000"/>
              </a:spcBef>
            </a:pPr>
            <a:r>
              <a:rPr lang="en-US" dirty="0"/>
              <a:t>race</a:t>
            </a:r>
          </a:p>
          <a:p>
            <a:pPr>
              <a:spcBef>
                <a:spcPts val="1000"/>
              </a:spcBef>
            </a:pPr>
            <a:r>
              <a:rPr lang="en-US" dirty="0"/>
              <a:t>creed</a:t>
            </a:r>
          </a:p>
          <a:p>
            <a:pPr>
              <a:spcBef>
                <a:spcPts val="1000"/>
              </a:spcBef>
            </a:pPr>
            <a:r>
              <a:rPr lang="en-US" dirty="0"/>
              <a:t>ethnic groups</a:t>
            </a:r>
          </a:p>
          <a:p>
            <a:pPr>
              <a:spcBef>
                <a:spcPts val="1000"/>
              </a:spcBef>
            </a:pPr>
            <a:r>
              <a:rPr lang="en-US" dirty="0"/>
              <a:t>national origin/ancestry</a:t>
            </a:r>
          </a:p>
          <a:p>
            <a:pPr>
              <a:spcBef>
                <a:spcPts val="1000"/>
              </a:spcBef>
            </a:pPr>
            <a:r>
              <a:rPr lang="en-US" dirty="0"/>
              <a:t>political beliefs or affiliations</a:t>
            </a:r>
          </a:p>
          <a:p>
            <a:pPr>
              <a:spcBef>
                <a:spcPts val="1000"/>
              </a:spcBef>
            </a:pPr>
            <a:r>
              <a:rPr lang="en-US" dirty="0"/>
              <a:t>religious doctrine</a:t>
            </a:r>
          </a:p>
        </p:txBody>
      </p:sp>
      <p:sp>
        <p:nvSpPr>
          <p:cNvPr id="3" name="Title 2"/>
          <p:cNvSpPr>
            <a:spLocks noGrp="1"/>
          </p:cNvSpPr>
          <p:nvPr>
            <p:ph type="title"/>
          </p:nvPr>
        </p:nvSpPr>
        <p:spPr/>
        <p:txBody>
          <a:bodyPr/>
          <a:lstStyle/>
          <a:p>
            <a:pPr algn="ctr"/>
            <a:r>
              <a:rPr lang="en-US" sz="4000" dirty="0"/>
              <a:t>Judging Responsibilities (cont.)</a:t>
            </a:r>
            <a:endParaRPr lang="en-US" dirty="0"/>
          </a:p>
        </p:txBody>
      </p:sp>
    </p:spTree>
    <p:extLst>
      <p:ext uri="{BB962C8B-B14F-4D97-AF65-F5344CB8AC3E}">
        <p14:creationId xmlns:p14="http://schemas.microsoft.com/office/powerpoint/2010/main" val="605954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481137"/>
            <a:ext cx="6080760" cy="4525961"/>
          </a:xfrm>
        </p:spPr>
        <p:txBody>
          <a:bodyPr/>
          <a:lstStyle/>
          <a:p>
            <a:pPr marL="218186" indent="0">
              <a:spcBef>
                <a:spcPts val="1000"/>
              </a:spcBef>
              <a:buNone/>
            </a:pPr>
            <a:r>
              <a:rPr lang="en-US" b="1" dirty="0"/>
              <a:t>KEEP ON SCHEDULE!</a:t>
            </a:r>
            <a:endParaRPr lang="en-US" dirty="0"/>
          </a:p>
          <a:p>
            <a:pPr marL="218186" indent="0">
              <a:spcBef>
                <a:spcPts val="1000"/>
              </a:spcBef>
              <a:buNone/>
            </a:pPr>
            <a:r>
              <a:rPr lang="en-US" dirty="0"/>
              <a:t>12 minutes are allotted per student:</a:t>
            </a:r>
          </a:p>
          <a:p>
            <a:pPr lvl="1">
              <a:spcBef>
                <a:spcPts val="1000"/>
              </a:spcBef>
            </a:pPr>
            <a:r>
              <a:rPr lang="en-US" sz="2700" dirty="0"/>
              <a:t>2-minute preparation time between interviews</a:t>
            </a:r>
          </a:p>
          <a:p>
            <a:pPr lvl="1">
              <a:spcBef>
                <a:spcPts val="1000"/>
              </a:spcBef>
            </a:pPr>
            <a:r>
              <a:rPr lang="en-US" sz="2700" dirty="0"/>
              <a:t>7-minute interview time</a:t>
            </a:r>
          </a:p>
          <a:p>
            <a:pPr lvl="1">
              <a:spcBef>
                <a:spcPts val="1000"/>
              </a:spcBef>
            </a:pPr>
            <a:r>
              <a:rPr lang="en-US" sz="2700" dirty="0"/>
              <a:t>3-minute evaluation time following the interview</a:t>
            </a:r>
          </a:p>
        </p:txBody>
      </p:sp>
      <p:sp>
        <p:nvSpPr>
          <p:cNvPr id="3" name="Title 2"/>
          <p:cNvSpPr>
            <a:spLocks noGrp="1"/>
          </p:cNvSpPr>
          <p:nvPr>
            <p:ph type="title"/>
          </p:nvPr>
        </p:nvSpPr>
        <p:spPr/>
        <p:txBody>
          <a:bodyPr/>
          <a:lstStyle/>
          <a:p>
            <a:pPr algn="ctr"/>
            <a:r>
              <a:rPr lang="en-US" dirty="0"/>
              <a:t>Judging Responsibilities (cont.)</a:t>
            </a:r>
          </a:p>
        </p:txBody>
      </p:sp>
      <p:pic>
        <p:nvPicPr>
          <p:cNvPr id="4" name="Shape 358" descr="MCj03487830000[1]"/>
          <p:cNvPicPr preferRelativeResize="0"/>
          <p:nvPr/>
        </p:nvPicPr>
        <p:blipFill rotWithShape="1">
          <a:blip r:embed="rId2">
            <a:alphaModFix/>
          </a:blip>
          <a:srcRect/>
          <a:stretch/>
        </p:blipFill>
        <p:spPr>
          <a:xfrm>
            <a:off x="6705600" y="1981200"/>
            <a:ext cx="1947862" cy="2994024"/>
          </a:xfrm>
          <a:prstGeom prst="rect">
            <a:avLst/>
          </a:prstGeom>
          <a:noFill/>
          <a:ln>
            <a:noFill/>
          </a:ln>
        </p:spPr>
      </p:pic>
    </p:spTree>
    <p:extLst>
      <p:ext uri="{BB962C8B-B14F-4D97-AF65-F5344CB8AC3E}">
        <p14:creationId xmlns:p14="http://schemas.microsoft.com/office/powerpoint/2010/main" val="2138902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0" indent="-263525">
              <a:spcBef>
                <a:spcPts val="1000"/>
              </a:spcBef>
            </a:pPr>
            <a:r>
              <a:rPr lang="en-US" b="1" dirty="0"/>
              <a:t>AFTER </a:t>
            </a:r>
            <a:r>
              <a:rPr lang="en-US" dirty="0"/>
              <a:t>the student leaves the room, rate the student’s interview performance using the Google form provided and according to the ten categories of communication skills listed on the official US Academic Decathlon Interview Evaluation Form. </a:t>
            </a:r>
          </a:p>
          <a:p>
            <a:pPr lvl="0" indent="-263525">
              <a:spcBef>
                <a:spcPts val="1000"/>
              </a:spcBef>
            </a:pPr>
            <a:r>
              <a:rPr lang="en-US" b="1" dirty="0"/>
              <a:t>Note</a:t>
            </a:r>
            <a:r>
              <a:rPr lang="en-US" dirty="0"/>
              <a:t>: It is distracting to the student to be rated while he or she is speaking.</a:t>
            </a:r>
          </a:p>
          <a:p>
            <a:pPr lvl="0" indent="-263525">
              <a:spcBef>
                <a:spcPts val="1000"/>
              </a:spcBef>
            </a:pPr>
            <a:endParaRPr lang="en-US" dirty="0"/>
          </a:p>
        </p:txBody>
      </p:sp>
      <p:sp>
        <p:nvSpPr>
          <p:cNvPr id="3" name="Title 2"/>
          <p:cNvSpPr>
            <a:spLocks noGrp="1"/>
          </p:cNvSpPr>
          <p:nvPr>
            <p:ph type="title"/>
          </p:nvPr>
        </p:nvSpPr>
        <p:spPr/>
        <p:txBody>
          <a:bodyPr/>
          <a:lstStyle/>
          <a:p>
            <a:pPr algn="ctr"/>
            <a:r>
              <a:rPr lang="en-US" dirty="0"/>
              <a:t>Judging Responsibilities (cont.)</a:t>
            </a:r>
          </a:p>
        </p:txBody>
      </p:sp>
    </p:spTree>
    <p:extLst>
      <p:ext uri="{BB962C8B-B14F-4D97-AF65-F5344CB8AC3E}">
        <p14:creationId xmlns:p14="http://schemas.microsoft.com/office/powerpoint/2010/main" val="1269618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218186" indent="0">
              <a:spcBef>
                <a:spcPts val="1000"/>
              </a:spcBef>
              <a:buNone/>
            </a:pPr>
            <a:r>
              <a:rPr lang="en-US" dirty="0"/>
              <a:t>As an interview panel, determine who will:</a:t>
            </a:r>
          </a:p>
          <a:p>
            <a:pPr>
              <a:spcBef>
                <a:spcPts val="1000"/>
              </a:spcBef>
            </a:pPr>
            <a:r>
              <a:rPr lang="en-US" dirty="0"/>
              <a:t>Greet the student </a:t>
            </a:r>
          </a:p>
          <a:p>
            <a:pPr>
              <a:spcBef>
                <a:spcPts val="1000"/>
              </a:spcBef>
            </a:pPr>
            <a:r>
              <a:rPr lang="en-US" dirty="0"/>
              <a:t>Ask the first question </a:t>
            </a:r>
          </a:p>
          <a:p>
            <a:pPr marL="218186" indent="0">
              <a:spcBef>
                <a:spcPts val="1000"/>
              </a:spcBef>
              <a:buNone/>
            </a:pPr>
            <a:endParaRPr lang="en-US" dirty="0"/>
          </a:p>
        </p:txBody>
      </p:sp>
      <p:sp>
        <p:nvSpPr>
          <p:cNvPr id="3" name="Title 2"/>
          <p:cNvSpPr>
            <a:spLocks noGrp="1"/>
          </p:cNvSpPr>
          <p:nvPr>
            <p:ph type="title"/>
          </p:nvPr>
        </p:nvSpPr>
        <p:spPr>
          <a:xfrm>
            <a:off x="205740" y="274637"/>
            <a:ext cx="8755380" cy="1143000"/>
          </a:xfrm>
        </p:spPr>
        <p:txBody>
          <a:bodyPr/>
          <a:lstStyle/>
          <a:p>
            <a:pPr algn="ctr"/>
            <a:r>
              <a:rPr lang="en-US" dirty="0"/>
              <a:t>Before the Interview Begins</a:t>
            </a:r>
          </a:p>
        </p:txBody>
      </p:sp>
    </p:spTree>
    <p:extLst>
      <p:ext uri="{BB962C8B-B14F-4D97-AF65-F5344CB8AC3E}">
        <p14:creationId xmlns:p14="http://schemas.microsoft.com/office/powerpoint/2010/main" val="656218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218186" lvl="2" indent="0">
              <a:spcBef>
                <a:spcPts val="1000"/>
              </a:spcBef>
              <a:buClr>
                <a:schemeClr val="accent1"/>
              </a:buClr>
              <a:buSzPct val="68000"/>
              <a:buNone/>
            </a:pPr>
            <a:r>
              <a:rPr lang="en-US" sz="2700" dirty="0">
                <a:solidFill>
                  <a:srgbClr val="000000"/>
                </a:solidFill>
              </a:rPr>
              <a:t>USAD provides a question document to be used in conducting student interviews. Before the interviews begin, the judging panel should select/assign interview questions to each judge; i.e., Judge 2 will ask Questions 1, 4, 7, 10; Judge 3 will ask Questions 2, 5, 8, 11; and Judge 1 will ask Questions 3, 6, 9, 12.</a:t>
            </a:r>
          </a:p>
          <a:p>
            <a:pPr marL="218186" lvl="2" indent="0">
              <a:spcBef>
                <a:spcPts val="1000"/>
              </a:spcBef>
              <a:buClr>
                <a:schemeClr val="accent1"/>
              </a:buClr>
              <a:buSzPct val="68000"/>
              <a:buNone/>
            </a:pPr>
            <a:r>
              <a:rPr lang="en-US" sz="2700" dirty="0">
                <a:solidFill>
                  <a:srgbClr val="000000"/>
                </a:solidFill>
              </a:rPr>
              <a:t>Questions MUST be asked in the same order for every student to assure that students are judged on their responses to the same queries.</a:t>
            </a:r>
          </a:p>
        </p:txBody>
      </p:sp>
      <p:sp>
        <p:nvSpPr>
          <p:cNvPr id="3" name="Title 2"/>
          <p:cNvSpPr>
            <a:spLocks noGrp="1"/>
          </p:cNvSpPr>
          <p:nvPr>
            <p:ph type="title"/>
          </p:nvPr>
        </p:nvSpPr>
        <p:spPr/>
        <p:txBody>
          <a:bodyPr/>
          <a:lstStyle/>
          <a:p>
            <a:pPr algn="ctr"/>
            <a:r>
              <a:rPr lang="en-US" dirty="0"/>
              <a:t>Interview Question document</a:t>
            </a:r>
          </a:p>
        </p:txBody>
      </p:sp>
    </p:spTree>
    <p:extLst>
      <p:ext uri="{BB962C8B-B14F-4D97-AF65-F5344CB8AC3E}">
        <p14:creationId xmlns:p14="http://schemas.microsoft.com/office/powerpoint/2010/main" val="1052753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dirty="0">
                <a:solidFill>
                  <a:srgbClr val="000000"/>
                </a:solidFill>
              </a:rPr>
              <a:t>What process are you using to select a college, career, or job?</a:t>
            </a:r>
          </a:p>
          <a:p>
            <a:pPr>
              <a:spcBef>
                <a:spcPts val="1000"/>
              </a:spcBef>
            </a:pPr>
            <a:r>
              <a:rPr lang="en-US" dirty="0">
                <a:solidFill>
                  <a:srgbClr val="000000"/>
                </a:solidFill>
              </a:rPr>
              <a:t>What made you decide to participate on your Academic Decathlon team?</a:t>
            </a:r>
          </a:p>
          <a:p>
            <a:pPr>
              <a:spcBef>
                <a:spcPts val="1000"/>
              </a:spcBef>
            </a:pPr>
            <a:r>
              <a:rPr lang="en-US" dirty="0">
                <a:solidFill>
                  <a:srgbClr val="000000"/>
                </a:solidFill>
              </a:rPr>
              <a:t>How has the Academic Decathlon experience affected you?</a:t>
            </a:r>
          </a:p>
          <a:p>
            <a:pPr>
              <a:spcBef>
                <a:spcPts val="1000"/>
              </a:spcBef>
            </a:pPr>
            <a:r>
              <a:rPr lang="en-US" dirty="0">
                <a:solidFill>
                  <a:srgbClr val="000000"/>
                </a:solidFill>
              </a:rPr>
              <a:t>Who is or has been the most influential person in your life and why?</a:t>
            </a:r>
          </a:p>
          <a:p>
            <a:pPr>
              <a:spcBef>
                <a:spcPts val="1000"/>
              </a:spcBef>
            </a:pPr>
            <a:endParaRPr lang="en-US" dirty="0"/>
          </a:p>
        </p:txBody>
      </p:sp>
      <p:sp>
        <p:nvSpPr>
          <p:cNvPr id="3" name="Title 2"/>
          <p:cNvSpPr>
            <a:spLocks noGrp="1"/>
          </p:cNvSpPr>
          <p:nvPr>
            <p:ph type="title"/>
          </p:nvPr>
        </p:nvSpPr>
        <p:spPr/>
        <p:txBody>
          <a:bodyPr/>
          <a:lstStyle/>
          <a:p>
            <a:pPr algn="ctr"/>
            <a:r>
              <a:rPr lang="en-US" dirty="0"/>
              <a:t>Sample Past Questions</a:t>
            </a:r>
          </a:p>
        </p:txBody>
      </p:sp>
    </p:spTree>
    <p:extLst>
      <p:ext uri="{BB962C8B-B14F-4D97-AF65-F5344CB8AC3E}">
        <p14:creationId xmlns:p14="http://schemas.microsoft.com/office/powerpoint/2010/main" val="1174975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dirty="0">
                <a:solidFill>
                  <a:srgbClr val="000000"/>
                </a:solidFill>
              </a:rPr>
              <a:t>All scores must be submitted on the official USAD Interview Google Form (screenshots follow).</a:t>
            </a:r>
          </a:p>
          <a:p>
            <a:pPr>
              <a:spcBef>
                <a:spcPts val="1000"/>
              </a:spcBef>
            </a:pPr>
            <a:r>
              <a:rPr lang="en-US" dirty="0">
                <a:solidFill>
                  <a:srgbClr val="000000"/>
                </a:solidFill>
              </a:rPr>
              <a:t>Consistently and accurately indicate on each form your assigned:</a:t>
            </a:r>
            <a:br>
              <a:rPr lang="en-US" dirty="0">
                <a:solidFill>
                  <a:srgbClr val="000000"/>
                </a:solidFill>
              </a:rPr>
            </a:br>
            <a:r>
              <a:rPr lang="en-US" dirty="0">
                <a:solidFill>
                  <a:srgbClr val="000000"/>
                </a:solidFill>
              </a:rPr>
              <a:t>	Table/Room number and</a:t>
            </a:r>
            <a:br>
              <a:rPr lang="en-US" dirty="0">
                <a:solidFill>
                  <a:srgbClr val="000000"/>
                </a:solidFill>
              </a:rPr>
            </a:br>
            <a:r>
              <a:rPr lang="en-US" dirty="0">
                <a:solidFill>
                  <a:srgbClr val="000000"/>
                </a:solidFill>
              </a:rPr>
              <a:t>	Judge number </a:t>
            </a:r>
          </a:p>
          <a:p>
            <a:pPr>
              <a:spcBef>
                <a:spcPts val="1000"/>
              </a:spcBef>
            </a:pPr>
            <a:r>
              <a:rPr lang="en-US" dirty="0">
                <a:solidFill>
                  <a:srgbClr val="000000"/>
                </a:solidFill>
              </a:rPr>
              <a:t>Be certain the student’s 4-digit number is accurately entered on the form (verify this between the schedule and the student ID upon arrival and all prior to entering it on the form)</a:t>
            </a:r>
          </a:p>
          <a:p>
            <a:pPr>
              <a:spcBef>
                <a:spcPts val="1000"/>
              </a:spcBef>
            </a:pPr>
            <a:endParaRPr lang="en-US" dirty="0">
              <a:solidFill>
                <a:srgbClr val="000000"/>
              </a:solidFill>
            </a:endParaRPr>
          </a:p>
        </p:txBody>
      </p:sp>
      <p:sp>
        <p:nvSpPr>
          <p:cNvPr id="3" name="Title 2"/>
          <p:cNvSpPr>
            <a:spLocks noGrp="1"/>
          </p:cNvSpPr>
          <p:nvPr>
            <p:ph type="title"/>
          </p:nvPr>
        </p:nvSpPr>
        <p:spPr/>
        <p:txBody>
          <a:bodyPr/>
          <a:lstStyle/>
          <a:p>
            <a:pPr algn="ctr"/>
            <a:r>
              <a:rPr lang="en-US" dirty="0"/>
              <a:t>Interview Google Form</a:t>
            </a:r>
          </a:p>
        </p:txBody>
      </p:sp>
    </p:spTree>
    <p:extLst>
      <p:ext uri="{BB962C8B-B14F-4D97-AF65-F5344CB8AC3E}">
        <p14:creationId xmlns:p14="http://schemas.microsoft.com/office/powerpoint/2010/main" val="1150312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dirty="0">
                <a:solidFill>
                  <a:srgbClr val="000000"/>
                </a:solidFill>
              </a:rPr>
              <a:t>Each member of a judging team MUST submit one Interview Evaluation Google form for each decathlete who appears and competes. </a:t>
            </a:r>
          </a:p>
          <a:p>
            <a:pPr>
              <a:spcBef>
                <a:spcPts val="1000"/>
              </a:spcBef>
            </a:pPr>
            <a:r>
              <a:rPr lang="en-US" dirty="0">
                <a:solidFill>
                  <a:srgbClr val="000000"/>
                </a:solidFill>
              </a:rPr>
              <a:t>NO forms are completed for students who are “no shows.”</a:t>
            </a:r>
          </a:p>
        </p:txBody>
      </p:sp>
      <p:sp>
        <p:nvSpPr>
          <p:cNvPr id="3" name="Title 2"/>
          <p:cNvSpPr>
            <a:spLocks noGrp="1"/>
          </p:cNvSpPr>
          <p:nvPr>
            <p:ph type="title"/>
          </p:nvPr>
        </p:nvSpPr>
        <p:spPr/>
        <p:txBody>
          <a:bodyPr/>
          <a:lstStyle/>
          <a:p>
            <a:pPr algn="ctr"/>
            <a:r>
              <a:rPr lang="en-US" dirty="0"/>
              <a:t> Interview Google Form (cont.)</a:t>
            </a:r>
          </a:p>
        </p:txBody>
      </p:sp>
    </p:spTree>
    <p:extLst>
      <p:ext uri="{BB962C8B-B14F-4D97-AF65-F5344CB8AC3E}">
        <p14:creationId xmlns:p14="http://schemas.microsoft.com/office/powerpoint/2010/main" val="368942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CABFA1-BDBF-45A9-B0E7-94FA4F38546A}"/>
              </a:ext>
            </a:extLst>
          </p:cNvPr>
          <p:cNvSpPr>
            <a:spLocks noGrp="1"/>
          </p:cNvSpPr>
          <p:nvPr>
            <p:ph type="body" idx="1"/>
          </p:nvPr>
        </p:nvSpPr>
        <p:spPr/>
        <p:txBody>
          <a:bodyPr/>
          <a:lstStyle/>
          <a:p>
            <a:pPr marL="218186" indent="0">
              <a:buNone/>
            </a:pPr>
            <a:endParaRPr lang="en-US" dirty="0"/>
          </a:p>
        </p:txBody>
      </p:sp>
      <p:sp>
        <p:nvSpPr>
          <p:cNvPr id="3" name="Title 2">
            <a:extLst>
              <a:ext uri="{FF2B5EF4-FFF2-40B4-BE49-F238E27FC236}">
                <a16:creationId xmlns:a16="http://schemas.microsoft.com/office/drawing/2014/main" id="{3BA697FA-9392-4FAB-AB4A-EDC458938AA9}"/>
              </a:ext>
            </a:extLst>
          </p:cNvPr>
          <p:cNvSpPr>
            <a:spLocks noGrp="1"/>
          </p:cNvSpPr>
          <p:nvPr>
            <p:ph type="title"/>
          </p:nvPr>
        </p:nvSpPr>
        <p:spPr/>
        <p:txBody>
          <a:bodyPr/>
          <a:lstStyle/>
          <a:p>
            <a:pPr algn="ctr"/>
            <a:r>
              <a:rPr lang="en-US" dirty="0"/>
              <a:t>Google Scoring Document</a:t>
            </a:r>
            <a:br>
              <a:rPr lang="en-US" dirty="0"/>
            </a:br>
            <a:r>
              <a:rPr lang="en-US" dirty="0"/>
              <a:t>Enter Your Email Address</a:t>
            </a:r>
          </a:p>
        </p:txBody>
      </p:sp>
      <p:pic>
        <p:nvPicPr>
          <p:cNvPr id="11" name="Picture 10">
            <a:extLst>
              <a:ext uri="{FF2B5EF4-FFF2-40B4-BE49-F238E27FC236}">
                <a16:creationId xmlns:a16="http://schemas.microsoft.com/office/drawing/2014/main" id="{897693FA-33A3-4F18-A0F5-51E244525885}"/>
              </a:ext>
            </a:extLst>
          </p:cNvPr>
          <p:cNvPicPr>
            <a:picLocks noChangeAspect="1"/>
          </p:cNvPicPr>
          <p:nvPr/>
        </p:nvPicPr>
        <p:blipFill rotWithShape="1">
          <a:blip r:embed="rId2"/>
          <a:srcRect l="-1" t="11883" r="1134" b="10673"/>
          <a:stretch/>
        </p:blipFill>
        <p:spPr>
          <a:xfrm>
            <a:off x="457200" y="2061222"/>
            <a:ext cx="8229600" cy="3672246"/>
          </a:xfrm>
          <a:prstGeom prst="rect">
            <a:avLst/>
          </a:prstGeom>
        </p:spPr>
      </p:pic>
    </p:spTree>
    <p:extLst>
      <p:ext uri="{BB962C8B-B14F-4D97-AF65-F5344CB8AC3E}">
        <p14:creationId xmlns:p14="http://schemas.microsoft.com/office/powerpoint/2010/main" val="402493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dirty="0">
                <a:solidFill>
                  <a:srgbClr val="000000"/>
                </a:solidFill>
              </a:rPr>
              <a:t>Thank you again! Without you, this important competition simply could not occur.</a:t>
            </a:r>
          </a:p>
          <a:p>
            <a:pPr>
              <a:spcBef>
                <a:spcPts val="1000"/>
              </a:spcBef>
            </a:pPr>
            <a:r>
              <a:rPr lang="en-US" dirty="0">
                <a:solidFill>
                  <a:srgbClr val="000000"/>
                </a:solidFill>
              </a:rPr>
              <a:t>Enjoy yourself. You are going to meet some amazing and impressive young people who are a testament to our schools and education systems.</a:t>
            </a:r>
          </a:p>
          <a:p>
            <a:pPr>
              <a:spcBef>
                <a:spcPts val="1000"/>
              </a:spcBef>
            </a:pPr>
            <a:r>
              <a:rPr lang="en-US" dirty="0">
                <a:solidFill>
                  <a:srgbClr val="000000"/>
                </a:solidFill>
              </a:rPr>
              <a:t>Everyone at USAD appreciates your time and energy.</a:t>
            </a:r>
          </a:p>
        </p:txBody>
      </p:sp>
      <p:sp>
        <p:nvSpPr>
          <p:cNvPr id="3" name="Title 2"/>
          <p:cNvSpPr>
            <a:spLocks noGrp="1"/>
          </p:cNvSpPr>
          <p:nvPr>
            <p:ph type="title"/>
          </p:nvPr>
        </p:nvSpPr>
        <p:spPr/>
        <p:txBody>
          <a:bodyPr/>
          <a:lstStyle/>
          <a:p>
            <a:pPr algn="ctr"/>
            <a:r>
              <a:rPr lang="en-US" dirty="0"/>
              <a:t>Thank You!</a:t>
            </a:r>
          </a:p>
        </p:txBody>
      </p:sp>
    </p:spTree>
    <p:extLst>
      <p:ext uri="{BB962C8B-B14F-4D97-AF65-F5344CB8AC3E}">
        <p14:creationId xmlns:p14="http://schemas.microsoft.com/office/powerpoint/2010/main" val="3902444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B728EC-D6A9-4FFA-B8B5-111E2A56D508}"/>
              </a:ext>
            </a:extLst>
          </p:cNvPr>
          <p:cNvSpPr>
            <a:spLocks noGrp="1"/>
          </p:cNvSpPr>
          <p:nvPr>
            <p:ph type="body" idx="1"/>
          </p:nvPr>
        </p:nvSpPr>
        <p:spPr/>
        <p:txBody>
          <a:bodyPr/>
          <a:lstStyle/>
          <a:p>
            <a:pPr algn="ctr"/>
            <a:endParaRPr lang="en-US" dirty="0"/>
          </a:p>
        </p:txBody>
      </p:sp>
      <p:sp>
        <p:nvSpPr>
          <p:cNvPr id="3" name="Title 2">
            <a:extLst>
              <a:ext uri="{FF2B5EF4-FFF2-40B4-BE49-F238E27FC236}">
                <a16:creationId xmlns:a16="http://schemas.microsoft.com/office/drawing/2014/main" id="{8EBFA9F9-4C9F-4BE9-AF3C-3F68B9B5FA68}"/>
              </a:ext>
            </a:extLst>
          </p:cNvPr>
          <p:cNvSpPr>
            <a:spLocks noGrp="1"/>
          </p:cNvSpPr>
          <p:nvPr>
            <p:ph type="title"/>
          </p:nvPr>
        </p:nvSpPr>
        <p:spPr/>
        <p:txBody>
          <a:bodyPr/>
          <a:lstStyle/>
          <a:p>
            <a:pPr algn="ctr"/>
            <a:r>
              <a:rPr lang="en-US" dirty="0"/>
              <a:t>Select Interview Station Number</a:t>
            </a:r>
          </a:p>
        </p:txBody>
      </p:sp>
      <p:pic>
        <p:nvPicPr>
          <p:cNvPr id="6" name="Picture 5" descr="Graphical user interface, application&#10;&#10;Description automatically generated">
            <a:extLst>
              <a:ext uri="{FF2B5EF4-FFF2-40B4-BE49-F238E27FC236}">
                <a16:creationId xmlns:a16="http://schemas.microsoft.com/office/drawing/2014/main" id="{A0A39761-46CC-8274-34AB-FF4EAC74ADCF}"/>
              </a:ext>
            </a:extLst>
          </p:cNvPr>
          <p:cNvPicPr>
            <a:picLocks noChangeAspect="1"/>
          </p:cNvPicPr>
          <p:nvPr/>
        </p:nvPicPr>
        <p:blipFill>
          <a:blip r:embed="rId2"/>
          <a:stretch>
            <a:fillRect/>
          </a:stretch>
        </p:blipFill>
        <p:spPr>
          <a:xfrm>
            <a:off x="1431062" y="1481137"/>
            <a:ext cx="6281875" cy="4054756"/>
          </a:xfrm>
          <a:prstGeom prst="rect">
            <a:avLst/>
          </a:prstGeom>
        </p:spPr>
      </p:pic>
    </p:spTree>
    <p:extLst>
      <p:ext uri="{BB962C8B-B14F-4D97-AF65-F5344CB8AC3E}">
        <p14:creationId xmlns:p14="http://schemas.microsoft.com/office/powerpoint/2010/main" val="3489552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CFFF8A-CF4D-4A67-8947-2BFE6BCE3A91}"/>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9217E423-BDBC-462E-933A-C229507AF7C4}"/>
              </a:ext>
            </a:extLst>
          </p:cNvPr>
          <p:cNvSpPr>
            <a:spLocks noGrp="1"/>
          </p:cNvSpPr>
          <p:nvPr>
            <p:ph type="title"/>
          </p:nvPr>
        </p:nvSpPr>
        <p:spPr/>
        <p:txBody>
          <a:bodyPr/>
          <a:lstStyle/>
          <a:p>
            <a:pPr algn="ctr"/>
            <a:r>
              <a:rPr lang="en-US" dirty="0"/>
              <a:t>Enter Judge Name and Number (assigned by USAD)</a:t>
            </a:r>
          </a:p>
        </p:txBody>
      </p:sp>
      <p:pic>
        <p:nvPicPr>
          <p:cNvPr id="5" name="Picture 4">
            <a:extLst>
              <a:ext uri="{FF2B5EF4-FFF2-40B4-BE49-F238E27FC236}">
                <a16:creationId xmlns:a16="http://schemas.microsoft.com/office/drawing/2014/main" id="{BEB8581C-7A08-4CE0-B606-370FCAB337D1}"/>
              </a:ext>
            </a:extLst>
          </p:cNvPr>
          <p:cNvPicPr>
            <a:picLocks noChangeAspect="1"/>
          </p:cNvPicPr>
          <p:nvPr/>
        </p:nvPicPr>
        <p:blipFill>
          <a:blip r:embed="rId2"/>
          <a:stretch>
            <a:fillRect/>
          </a:stretch>
        </p:blipFill>
        <p:spPr>
          <a:xfrm>
            <a:off x="367645" y="1503607"/>
            <a:ext cx="7767687" cy="4319853"/>
          </a:xfrm>
          <a:prstGeom prst="rect">
            <a:avLst/>
          </a:prstGeom>
        </p:spPr>
      </p:pic>
    </p:spTree>
    <p:extLst>
      <p:ext uri="{BB962C8B-B14F-4D97-AF65-F5344CB8AC3E}">
        <p14:creationId xmlns:p14="http://schemas.microsoft.com/office/powerpoint/2010/main" val="1040696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5B96F6-3D96-4C0D-9653-163F8371514C}"/>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57393308-E55C-4323-B8AB-D8FD809AF79D}"/>
              </a:ext>
            </a:extLst>
          </p:cNvPr>
          <p:cNvSpPr>
            <a:spLocks noGrp="1"/>
          </p:cNvSpPr>
          <p:nvPr>
            <p:ph type="title"/>
          </p:nvPr>
        </p:nvSpPr>
        <p:spPr/>
        <p:txBody>
          <a:bodyPr/>
          <a:lstStyle/>
          <a:p>
            <a:pPr algn="ctr"/>
            <a:r>
              <a:rPr lang="en-US" dirty="0"/>
              <a:t>Enter Student ID number</a:t>
            </a:r>
            <a:br>
              <a:rPr lang="en-US" dirty="0"/>
            </a:br>
            <a:r>
              <a:rPr lang="en-US" dirty="0"/>
              <a:t>Select “Next”</a:t>
            </a:r>
          </a:p>
        </p:txBody>
      </p:sp>
      <p:pic>
        <p:nvPicPr>
          <p:cNvPr id="5" name="Picture 4">
            <a:extLst>
              <a:ext uri="{FF2B5EF4-FFF2-40B4-BE49-F238E27FC236}">
                <a16:creationId xmlns:a16="http://schemas.microsoft.com/office/drawing/2014/main" id="{2BB8BC1D-9A26-4C24-A573-161C12A18525}"/>
              </a:ext>
            </a:extLst>
          </p:cNvPr>
          <p:cNvPicPr>
            <a:picLocks noChangeAspect="1"/>
          </p:cNvPicPr>
          <p:nvPr/>
        </p:nvPicPr>
        <p:blipFill>
          <a:blip r:embed="rId2"/>
          <a:stretch>
            <a:fillRect/>
          </a:stretch>
        </p:blipFill>
        <p:spPr>
          <a:xfrm>
            <a:off x="457200" y="2238431"/>
            <a:ext cx="8256285" cy="2371275"/>
          </a:xfrm>
          <a:prstGeom prst="rect">
            <a:avLst/>
          </a:prstGeom>
        </p:spPr>
      </p:pic>
    </p:spTree>
    <p:extLst>
      <p:ext uri="{BB962C8B-B14F-4D97-AF65-F5344CB8AC3E}">
        <p14:creationId xmlns:p14="http://schemas.microsoft.com/office/powerpoint/2010/main" val="3851877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B6D215-895F-4FCF-8D42-BB0EBC5C3C1A}"/>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2B573BB8-0823-477F-9011-B3DC6374DBE9}"/>
              </a:ext>
            </a:extLst>
          </p:cNvPr>
          <p:cNvSpPr>
            <a:spLocks noGrp="1"/>
          </p:cNvSpPr>
          <p:nvPr>
            <p:ph type="title"/>
          </p:nvPr>
        </p:nvSpPr>
        <p:spPr/>
        <p:txBody>
          <a:bodyPr/>
          <a:lstStyle/>
          <a:p>
            <a:pPr algn="ctr"/>
            <a:r>
              <a:rPr lang="en-US" dirty="0"/>
              <a:t>Interview Categories and Scale</a:t>
            </a:r>
          </a:p>
        </p:txBody>
      </p:sp>
      <p:pic>
        <p:nvPicPr>
          <p:cNvPr id="5" name="Picture 4">
            <a:extLst>
              <a:ext uri="{FF2B5EF4-FFF2-40B4-BE49-F238E27FC236}">
                <a16:creationId xmlns:a16="http://schemas.microsoft.com/office/drawing/2014/main" id="{F841626F-3DEA-4DC1-BF23-EF0C3F7629C3}"/>
              </a:ext>
            </a:extLst>
          </p:cNvPr>
          <p:cNvPicPr>
            <a:picLocks noChangeAspect="1"/>
          </p:cNvPicPr>
          <p:nvPr/>
        </p:nvPicPr>
        <p:blipFill>
          <a:blip r:embed="rId2"/>
          <a:stretch>
            <a:fillRect/>
          </a:stretch>
        </p:blipFill>
        <p:spPr>
          <a:xfrm>
            <a:off x="457200" y="1481137"/>
            <a:ext cx="8229600" cy="4430758"/>
          </a:xfrm>
          <a:prstGeom prst="rect">
            <a:avLst/>
          </a:prstGeom>
        </p:spPr>
      </p:pic>
    </p:spTree>
    <p:extLst>
      <p:ext uri="{BB962C8B-B14F-4D97-AF65-F5344CB8AC3E}">
        <p14:creationId xmlns:p14="http://schemas.microsoft.com/office/powerpoint/2010/main" val="390316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32F4ED-75AB-4622-A256-A8DB45EEE94C}"/>
              </a:ext>
            </a:extLst>
          </p:cNvPr>
          <p:cNvSpPr>
            <a:spLocks noGrp="1"/>
          </p:cNvSpPr>
          <p:nvPr>
            <p:ph type="body" idx="1"/>
          </p:nvPr>
        </p:nvSpPr>
        <p:spPr/>
        <p:txBody>
          <a:bodyPr/>
          <a:lstStyle/>
          <a:p>
            <a:pPr algn="l"/>
            <a:r>
              <a:rPr lang="en-US" sz="2200" b="0" i="0" dirty="0">
                <a:solidFill>
                  <a:srgbClr val="202124"/>
                </a:solidFill>
                <a:effectLst/>
              </a:rPr>
              <a:t>Language Usage (grammar, enunciation, appropriateness)</a:t>
            </a:r>
            <a:r>
              <a:rPr lang="en-US" sz="2200" b="0" i="0" dirty="0">
                <a:solidFill>
                  <a:srgbClr val="D93025"/>
                </a:solidFill>
                <a:effectLst/>
              </a:rPr>
              <a:t> *</a:t>
            </a:r>
            <a:endParaRPr lang="en-US" sz="2200" b="0" i="0" dirty="0">
              <a:solidFill>
                <a:srgbClr val="202124"/>
              </a:solidFill>
              <a:effectLst/>
            </a:endParaRPr>
          </a:p>
          <a:p>
            <a:r>
              <a:rPr lang="en-US" sz="2200" b="0" i="0" dirty="0">
                <a:solidFill>
                  <a:srgbClr val="202124"/>
                </a:solidFill>
                <a:effectLst/>
              </a:rPr>
              <a:t>Interpersonal Skills (rapport, interaction, involvement)</a:t>
            </a:r>
            <a:r>
              <a:rPr lang="en-US" sz="2200" b="0" i="0" dirty="0">
                <a:solidFill>
                  <a:srgbClr val="D93025"/>
                </a:solidFill>
                <a:effectLst/>
              </a:rPr>
              <a:t> *</a:t>
            </a:r>
          </a:p>
          <a:p>
            <a:r>
              <a:rPr lang="en-US" sz="2200" b="0" i="0" dirty="0">
                <a:solidFill>
                  <a:srgbClr val="202124"/>
                </a:solidFill>
                <a:effectLst/>
              </a:rPr>
              <a:t>Non-Verbal Language (movement, gesture, posture)</a:t>
            </a:r>
            <a:r>
              <a:rPr lang="en-US" sz="2200" b="0" i="0" dirty="0">
                <a:solidFill>
                  <a:srgbClr val="D93025"/>
                </a:solidFill>
                <a:effectLst/>
              </a:rPr>
              <a:t> *</a:t>
            </a:r>
          </a:p>
          <a:p>
            <a:r>
              <a:rPr lang="en-US" sz="2200" b="0" i="0" dirty="0">
                <a:solidFill>
                  <a:srgbClr val="202124"/>
                </a:solidFill>
                <a:effectLst/>
              </a:rPr>
              <a:t>Manner (assurance, enthusiasm, directness)</a:t>
            </a:r>
            <a:r>
              <a:rPr lang="en-US" sz="2200" b="0" i="0" dirty="0">
                <a:solidFill>
                  <a:srgbClr val="D93025"/>
                </a:solidFill>
                <a:effectLst/>
              </a:rPr>
              <a:t> *</a:t>
            </a:r>
            <a:endParaRPr lang="en-US" sz="2200" dirty="0">
              <a:solidFill>
                <a:srgbClr val="D93025"/>
              </a:solidFill>
            </a:endParaRPr>
          </a:p>
          <a:p>
            <a:r>
              <a:rPr lang="en-US" sz="2200" b="0" i="0" dirty="0">
                <a:solidFill>
                  <a:srgbClr val="202124"/>
                </a:solidFill>
                <a:effectLst/>
              </a:rPr>
              <a:t>Listening Skills (appropriateness of responses, attentiveness)</a:t>
            </a:r>
            <a:r>
              <a:rPr lang="en-US" sz="2200" b="0" i="0" dirty="0">
                <a:solidFill>
                  <a:srgbClr val="D93025"/>
                </a:solidFill>
                <a:effectLst/>
              </a:rPr>
              <a:t> *</a:t>
            </a:r>
          </a:p>
          <a:p>
            <a:r>
              <a:rPr lang="en-US" sz="2200" b="0" i="0" dirty="0">
                <a:solidFill>
                  <a:srgbClr val="202124"/>
                </a:solidFill>
                <a:effectLst/>
              </a:rPr>
              <a:t>Answering Skills (clear, complete, appropriate)</a:t>
            </a:r>
            <a:r>
              <a:rPr lang="en-US" sz="2200" b="0" i="0" dirty="0">
                <a:solidFill>
                  <a:srgbClr val="D93025"/>
                </a:solidFill>
                <a:effectLst/>
              </a:rPr>
              <a:t> *</a:t>
            </a:r>
            <a:endParaRPr lang="en-US" sz="2200" dirty="0">
              <a:solidFill>
                <a:srgbClr val="D93025"/>
              </a:solidFill>
            </a:endParaRPr>
          </a:p>
          <a:p>
            <a:pPr algn="l"/>
            <a:r>
              <a:rPr lang="en-US" sz="2200" b="0" i="0" dirty="0">
                <a:solidFill>
                  <a:srgbClr val="202124"/>
                </a:solidFill>
                <a:effectLst/>
              </a:rPr>
              <a:t>Responses (thoughtful, insightful, with conviction)</a:t>
            </a:r>
            <a:r>
              <a:rPr lang="en-US" sz="2200" b="0" i="0" dirty="0">
                <a:solidFill>
                  <a:srgbClr val="D93025"/>
                </a:solidFill>
                <a:effectLst/>
              </a:rPr>
              <a:t> *</a:t>
            </a:r>
            <a:endParaRPr lang="en-US" sz="2200" b="0" i="0" dirty="0">
              <a:solidFill>
                <a:srgbClr val="202124"/>
              </a:solidFill>
              <a:effectLst/>
            </a:endParaRPr>
          </a:p>
          <a:p>
            <a:r>
              <a:rPr lang="en-US" sz="2200" b="0" i="0" dirty="0">
                <a:solidFill>
                  <a:srgbClr val="202124"/>
                </a:solidFill>
                <a:effectLst/>
              </a:rPr>
              <a:t>Overall Effectiveness (purpose achieved, interest, reception)</a:t>
            </a:r>
            <a:r>
              <a:rPr lang="en-US" sz="2200" b="0" i="0" dirty="0">
                <a:solidFill>
                  <a:srgbClr val="D93025"/>
                </a:solidFill>
                <a:effectLst/>
              </a:rPr>
              <a:t> *</a:t>
            </a:r>
          </a:p>
          <a:p>
            <a:r>
              <a:rPr lang="en-US" sz="2200" b="0" i="0" dirty="0">
                <a:solidFill>
                  <a:srgbClr val="202124"/>
                </a:solidFill>
                <a:effectLst/>
              </a:rPr>
              <a:t>Appearance (appropriate for an interview)</a:t>
            </a:r>
            <a:r>
              <a:rPr lang="en-US" sz="2200" b="0" i="0" dirty="0">
                <a:solidFill>
                  <a:srgbClr val="D93025"/>
                </a:solidFill>
                <a:effectLst/>
              </a:rPr>
              <a:t> *</a:t>
            </a:r>
            <a:br>
              <a:rPr lang="en-US" sz="2200" b="0" i="0" dirty="0">
                <a:solidFill>
                  <a:srgbClr val="202124"/>
                </a:solidFill>
                <a:effectLst/>
              </a:rPr>
            </a:br>
            <a:endParaRPr lang="en-US" sz="2200" dirty="0"/>
          </a:p>
        </p:txBody>
      </p:sp>
      <p:sp>
        <p:nvSpPr>
          <p:cNvPr id="3" name="Title 2">
            <a:extLst>
              <a:ext uri="{FF2B5EF4-FFF2-40B4-BE49-F238E27FC236}">
                <a16:creationId xmlns:a16="http://schemas.microsoft.com/office/drawing/2014/main" id="{B4F886D0-BD58-46AB-9A5F-BA0E5D173CAE}"/>
              </a:ext>
            </a:extLst>
          </p:cNvPr>
          <p:cNvSpPr>
            <a:spLocks noGrp="1"/>
          </p:cNvSpPr>
          <p:nvPr>
            <p:ph type="title"/>
          </p:nvPr>
        </p:nvSpPr>
        <p:spPr/>
        <p:txBody>
          <a:bodyPr/>
          <a:lstStyle/>
          <a:p>
            <a:pPr algn="ctr"/>
            <a:r>
              <a:rPr lang="en-US" dirty="0"/>
              <a:t>Remaining Categories</a:t>
            </a:r>
          </a:p>
        </p:txBody>
      </p:sp>
    </p:spTree>
    <p:extLst>
      <p:ext uri="{BB962C8B-B14F-4D97-AF65-F5344CB8AC3E}">
        <p14:creationId xmlns:p14="http://schemas.microsoft.com/office/powerpoint/2010/main" val="2402962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153BC7-DD90-4756-97BA-89B5CFBC25B5}"/>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C8EB1BD9-EE7D-46AC-9C62-E266E81A3EC3}"/>
              </a:ext>
            </a:extLst>
          </p:cNvPr>
          <p:cNvSpPr>
            <a:spLocks noGrp="1"/>
          </p:cNvSpPr>
          <p:nvPr>
            <p:ph type="title"/>
          </p:nvPr>
        </p:nvSpPr>
        <p:spPr/>
        <p:txBody>
          <a:bodyPr/>
          <a:lstStyle/>
          <a:p>
            <a:pPr algn="ctr"/>
            <a:r>
              <a:rPr lang="en-US" dirty="0"/>
              <a:t>All Categories are Required </a:t>
            </a:r>
            <a:r>
              <a:rPr lang="en-US" dirty="0">
                <a:solidFill>
                  <a:srgbClr val="FF0000"/>
                </a:solidFill>
              </a:rPr>
              <a:t>*</a:t>
            </a:r>
          </a:p>
        </p:txBody>
      </p:sp>
      <p:pic>
        <p:nvPicPr>
          <p:cNvPr id="5" name="Picture 4">
            <a:extLst>
              <a:ext uri="{FF2B5EF4-FFF2-40B4-BE49-F238E27FC236}">
                <a16:creationId xmlns:a16="http://schemas.microsoft.com/office/drawing/2014/main" id="{92D2E11B-7844-4B2D-AC14-7C27681AE771}"/>
              </a:ext>
            </a:extLst>
          </p:cNvPr>
          <p:cNvPicPr>
            <a:picLocks noChangeAspect="1"/>
          </p:cNvPicPr>
          <p:nvPr/>
        </p:nvPicPr>
        <p:blipFill>
          <a:blip r:embed="rId2"/>
          <a:stretch>
            <a:fillRect/>
          </a:stretch>
        </p:blipFill>
        <p:spPr>
          <a:xfrm>
            <a:off x="1741014" y="1481137"/>
            <a:ext cx="5661972" cy="4484055"/>
          </a:xfrm>
          <a:prstGeom prst="rect">
            <a:avLst/>
          </a:prstGeom>
        </p:spPr>
      </p:pic>
      <p:sp>
        <p:nvSpPr>
          <p:cNvPr id="6" name="Arrow: Right 5">
            <a:extLst>
              <a:ext uri="{FF2B5EF4-FFF2-40B4-BE49-F238E27FC236}">
                <a16:creationId xmlns:a16="http://schemas.microsoft.com/office/drawing/2014/main" id="{B7D497BB-EF1D-45CC-A2EE-806ADEE24A7A}"/>
              </a:ext>
            </a:extLst>
          </p:cNvPr>
          <p:cNvSpPr/>
          <p:nvPr/>
        </p:nvSpPr>
        <p:spPr>
          <a:xfrm>
            <a:off x="609903" y="272712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RightUp"/>
              <a:lightRig rig="threePt" dir="t"/>
            </a:scene3d>
          </a:bodyPr>
          <a:lstStyle/>
          <a:p>
            <a:pPr algn="ctr"/>
            <a:endParaRPr lang="en-US" dirty="0"/>
          </a:p>
        </p:txBody>
      </p:sp>
    </p:spTree>
    <p:extLst>
      <p:ext uri="{BB962C8B-B14F-4D97-AF65-F5344CB8AC3E}">
        <p14:creationId xmlns:p14="http://schemas.microsoft.com/office/powerpoint/2010/main" val="1016246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4EF1108-5C48-4C14-8FC7-B1FCF15B3B38}"/>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635DD67A-F208-41A5-8E71-47A91628CE5D}"/>
              </a:ext>
            </a:extLst>
          </p:cNvPr>
          <p:cNvSpPr>
            <a:spLocks noGrp="1"/>
          </p:cNvSpPr>
          <p:nvPr>
            <p:ph type="title"/>
          </p:nvPr>
        </p:nvSpPr>
        <p:spPr/>
        <p:txBody>
          <a:bodyPr/>
          <a:lstStyle/>
          <a:p>
            <a:pPr algn="ctr"/>
            <a:r>
              <a:rPr lang="en-US" dirty="0"/>
              <a:t>After evaluating each student, select “Submit another response”</a:t>
            </a:r>
          </a:p>
        </p:txBody>
      </p:sp>
      <p:pic>
        <p:nvPicPr>
          <p:cNvPr id="5" name="Picture 4">
            <a:extLst>
              <a:ext uri="{FF2B5EF4-FFF2-40B4-BE49-F238E27FC236}">
                <a16:creationId xmlns:a16="http://schemas.microsoft.com/office/drawing/2014/main" id="{0A5E0F0D-6D19-4A20-9405-A3F59C494BE5}"/>
              </a:ext>
            </a:extLst>
          </p:cNvPr>
          <p:cNvPicPr>
            <a:picLocks noChangeAspect="1"/>
          </p:cNvPicPr>
          <p:nvPr/>
        </p:nvPicPr>
        <p:blipFill>
          <a:blip r:embed="rId2"/>
          <a:stretch>
            <a:fillRect/>
          </a:stretch>
        </p:blipFill>
        <p:spPr>
          <a:xfrm>
            <a:off x="1442301" y="1481137"/>
            <a:ext cx="7244499" cy="3619069"/>
          </a:xfrm>
          <a:prstGeom prst="rect">
            <a:avLst/>
          </a:prstGeom>
        </p:spPr>
      </p:pic>
      <p:sp>
        <p:nvSpPr>
          <p:cNvPr id="6" name="Arrow: Right 5">
            <a:extLst>
              <a:ext uri="{FF2B5EF4-FFF2-40B4-BE49-F238E27FC236}">
                <a16:creationId xmlns:a16="http://schemas.microsoft.com/office/drawing/2014/main" id="{3426E5E5-3914-4B6F-A64E-B822AF91A7C7}"/>
              </a:ext>
            </a:extLst>
          </p:cNvPr>
          <p:cNvSpPr/>
          <p:nvPr/>
        </p:nvSpPr>
        <p:spPr>
          <a:xfrm>
            <a:off x="457200" y="444280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5601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dirty="0"/>
              <a:t>Develop a team questioning strategy by preassigning who is asking which of the provided questions (you probably won’t get through all of the question.)</a:t>
            </a:r>
          </a:p>
          <a:p>
            <a:pPr>
              <a:spcBef>
                <a:spcPts val="1000"/>
              </a:spcBef>
            </a:pPr>
            <a:r>
              <a:rPr lang="en-US" dirty="0">
                <a:solidFill>
                  <a:srgbClr val="000000"/>
                </a:solidFill>
              </a:rPr>
              <a:t>Maintain a rhythm in asking questions.</a:t>
            </a:r>
          </a:p>
          <a:p>
            <a:pPr>
              <a:spcBef>
                <a:spcPts val="1000"/>
              </a:spcBef>
            </a:pPr>
            <a:r>
              <a:rPr lang="en-US" dirty="0">
                <a:solidFill>
                  <a:srgbClr val="000000"/>
                </a:solidFill>
              </a:rPr>
              <a:t>Evaluate independently; do not confer or share views. </a:t>
            </a:r>
          </a:p>
          <a:p>
            <a:pPr>
              <a:spcBef>
                <a:spcPts val="1000"/>
              </a:spcBef>
            </a:pPr>
            <a:r>
              <a:rPr lang="en-US" dirty="0">
                <a:solidFill>
                  <a:srgbClr val="000000"/>
                </a:solidFill>
              </a:rPr>
              <a:t>Maintain consistency in your individual judging.</a:t>
            </a:r>
          </a:p>
          <a:p>
            <a:pPr>
              <a:spcBef>
                <a:spcPts val="1000"/>
              </a:spcBef>
            </a:pPr>
            <a:endParaRPr lang="en-US" dirty="0"/>
          </a:p>
        </p:txBody>
      </p:sp>
      <p:sp>
        <p:nvSpPr>
          <p:cNvPr id="3" name="Title 2"/>
          <p:cNvSpPr>
            <a:spLocks noGrp="1"/>
          </p:cNvSpPr>
          <p:nvPr>
            <p:ph type="title"/>
          </p:nvPr>
        </p:nvSpPr>
        <p:spPr/>
        <p:txBody>
          <a:bodyPr/>
          <a:lstStyle/>
          <a:p>
            <a:pPr algn="ctr"/>
            <a:r>
              <a:rPr lang="en-US" dirty="0"/>
              <a:t>Panel Dynamics</a:t>
            </a:r>
          </a:p>
        </p:txBody>
      </p:sp>
    </p:spTree>
    <p:extLst>
      <p:ext uri="{BB962C8B-B14F-4D97-AF65-F5344CB8AC3E}">
        <p14:creationId xmlns:p14="http://schemas.microsoft.com/office/powerpoint/2010/main" val="357053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dirty="0">
                <a:solidFill>
                  <a:srgbClr val="000000"/>
                </a:solidFill>
              </a:rPr>
              <a:t>The interview itself will last 7 minutes.</a:t>
            </a:r>
          </a:p>
          <a:p>
            <a:pPr lvl="1">
              <a:spcBef>
                <a:spcPts val="1000"/>
              </a:spcBef>
            </a:pPr>
            <a:r>
              <a:rPr lang="en-US" dirty="0">
                <a:solidFill>
                  <a:srgbClr val="000000"/>
                </a:solidFill>
              </a:rPr>
              <a:t>Very close to 7 minutes, if a question has just been answered and there is insufficient time to ask and have another answered, the timing judge will close the event</a:t>
            </a:r>
          </a:p>
          <a:p>
            <a:pPr lvl="1">
              <a:spcBef>
                <a:spcPts val="1000"/>
              </a:spcBef>
            </a:pPr>
            <a:r>
              <a:rPr lang="en-US" dirty="0">
                <a:solidFill>
                  <a:srgbClr val="000000"/>
                </a:solidFill>
              </a:rPr>
              <a:t>Please ask student to stay seated until the entire room is dismissed</a:t>
            </a:r>
          </a:p>
        </p:txBody>
      </p:sp>
      <p:sp>
        <p:nvSpPr>
          <p:cNvPr id="3" name="Title 2"/>
          <p:cNvSpPr>
            <a:spLocks noGrp="1"/>
          </p:cNvSpPr>
          <p:nvPr>
            <p:ph type="title"/>
          </p:nvPr>
        </p:nvSpPr>
        <p:spPr/>
        <p:txBody>
          <a:bodyPr/>
          <a:lstStyle/>
          <a:p>
            <a:pPr algn="ctr"/>
            <a:r>
              <a:rPr lang="en-US" dirty="0"/>
              <a:t>Timing the Interview</a:t>
            </a:r>
          </a:p>
        </p:txBody>
      </p:sp>
    </p:spTree>
    <p:extLst>
      <p:ext uri="{BB962C8B-B14F-4D97-AF65-F5344CB8AC3E}">
        <p14:creationId xmlns:p14="http://schemas.microsoft.com/office/powerpoint/2010/main" val="283060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01600" lvl="0" indent="0">
              <a:spcBef>
                <a:spcPts val="1000"/>
              </a:spcBef>
              <a:buNone/>
            </a:pPr>
            <a:r>
              <a:rPr lang="en-US" sz="2500" dirty="0">
                <a:solidFill>
                  <a:srgbClr val="000000"/>
                </a:solidFill>
              </a:rPr>
              <a:t>Meet &amp; Greet:</a:t>
            </a:r>
          </a:p>
          <a:p>
            <a:pPr lvl="0" indent="-263525">
              <a:spcBef>
                <a:spcPts val="1000"/>
              </a:spcBef>
            </a:pPr>
            <a:r>
              <a:rPr lang="en-US" sz="2500" dirty="0">
                <a:solidFill>
                  <a:srgbClr val="000000"/>
                </a:solidFill>
              </a:rPr>
              <a:t>At the scheduled time, the student will enter the room.</a:t>
            </a:r>
          </a:p>
          <a:p>
            <a:pPr lvl="0" indent="-263525">
              <a:spcBef>
                <a:spcPts val="1000"/>
              </a:spcBef>
            </a:pPr>
            <a:r>
              <a:rPr lang="en-US" sz="2500" dirty="0">
                <a:solidFill>
                  <a:srgbClr val="000000"/>
                </a:solidFill>
              </a:rPr>
              <a:t>Verify the student ID number on scoring screen and schedule</a:t>
            </a:r>
          </a:p>
          <a:p>
            <a:pPr lvl="0" indent="-263525">
              <a:spcBef>
                <a:spcPts val="1000"/>
              </a:spcBef>
            </a:pPr>
            <a:r>
              <a:rPr lang="en-US" sz="2500" dirty="0">
                <a:solidFill>
                  <a:srgbClr val="000000"/>
                </a:solidFill>
              </a:rPr>
              <a:t>The “welcoming” judge verifies the student id, introduces the interviewing team, and briefly explains the process.</a:t>
            </a:r>
          </a:p>
          <a:p>
            <a:pPr lvl="0" indent="-263525">
              <a:spcBef>
                <a:spcPts val="1000"/>
              </a:spcBef>
            </a:pPr>
            <a:r>
              <a:rPr lang="en-US" sz="2500" dirty="0">
                <a:solidFill>
                  <a:srgbClr val="000000"/>
                </a:solidFill>
              </a:rPr>
              <a:t>QA with competitor until 7:00 or close is reached.</a:t>
            </a:r>
          </a:p>
          <a:p>
            <a:pPr lvl="0" indent="-263525">
              <a:spcBef>
                <a:spcPts val="1000"/>
              </a:spcBef>
            </a:pPr>
            <a:endParaRPr lang="en-US" dirty="0">
              <a:solidFill>
                <a:srgbClr val="000000"/>
              </a:solidFill>
            </a:endParaRPr>
          </a:p>
          <a:p>
            <a:pPr lvl="0" indent="-263525">
              <a:spcBef>
                <a:spcPts val="1000"/>
              </a:spcBef>
            </a:pPr>
            <a:endParaRPr lang="en-US" dirty="0">
              <a:solidFill>
                <a:srgbClr val="000000"/>
              </a:solidFill>
            </a:endParaRPr>
          </a:p>
        </p:txBody>
      </p:sp>
      <p:sp>
        <p:nvSpPr>
          <p:cNvPr id="3" name="Title 2"/>
          <p:cNvSpPr>
            <a:spLocks noGrp="1"/>
          </p:cNvSpPr>
          <p:nvPr>
            <p:ph type="title"/>
          </p:nvPr>
        </p:nvSpPr>
        <p:spPr/>
        <p:txBody>
          <a:bodyPr/>
          <a:lstStyle/>
          <a:p>
            <a:pPr algn="ctr"/>
            <a:r>
              <a:rPr lang="en-US" sz="4400" dirty="0">
                <a:solidFill>
                  <a:srgbClr val="000000"/>
                </a:solidFill>
              </a:rPr>
              <a:t>As the Interview begins …</a:t>
            </a:r>
            <a:endParaRPr lang="en-US" dirty="0"/>
          </a:p>
        </p:txBody>
      </p:sp>
    </p:spTree>
    <p:extLst>
      <p:ext uri="{BB962C8B-B14F-4D97-AF65-F5344CB8AC3E}">
        <p14:creationId xmlns:p14="http://schemas.microsoft.com/office/powerpoint/2010/main" val="79400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0" indent="-263525">
              <a:spcBef>
                <a:spcPts val="1000"/>
              </a:spcBef>
            </a:pPr>
            <a:r>
              <a:rPr lang="en-US" dirty="0"/>
              <a:t>Promote wholesome interschool competition in academic areas of study </a:t>
            </a:r>
          </a:p>
          <a:p>
            <a:pPr lvl="0" indent="-263525">
              <a:spcBef>
                <a:spcPts val="1000"/>
              </a:spcBef>
            </a:pPr>
            <a:r>
              <a:rPr lang="en-US" dirty="0"/>
              <a:t>Stimulate intellectual growth and achievement</a:t>
            </a:r>
          </a:p>
          <a:p>
            <a:pPr lvl="0" indent="-263525">
              <a:spcBef>
                <a:spcPts val="1000"/>
              </a:spcBef>
            </a:pPr>
            <a:r>
              <a:rPr lang="en-US" dirty="0"/>
              <a:t>Strengthen students’ interpersonal communication skills</a:t>
            </a:r>
          </a:p>
          <a:p>
            <a:pPr lvl="0" indent="-263525">
              <a:spcBef>
                <a:spcPts val="1000"/>
              </a:spcBef>
            </a:pPr>
            <a:r>
              <a:rPr lang="en-US" dirty="0"/>
              <a:t>Encourage public awareness and interest in outstanding programs in our schools</a:t>
            </a:r>
          </a:p>
        </p:txBody>
      </p:sp>
      <p:sp>
        <p:nvSpPr>
          <p:cNvPr id="3" name="Title 2"/>
          <p:cNvSpPr>
            <a:spLocks noGrp="1"/>
          </p:cNvSpPr>
          <p:nvPr>
            <p:ph type="title"/>
          </p:nvPr>
        </p:nvSpPr>
        <p:spPr/>
        <p:txBody>
          <a:bodyPr/>
          <a:lstStyle/>
          <a:p>
            <a:pPr lvl="0" algn="ctr"/>
            <a:r>
              <a:rPr lang="en-US" sz="4400" dirty="0"/>
              <a:t>Academic Decathlon Goals</a:t>
            </a:r>
            <a:endParaRPr lang="en-US" dirty="0"/>
          </a:p>
        </p:txBody>
      </p:sp>
    </p:spTree>
    <p:extLst>
      <p:ext uri="{BB962C8B-B14F-4D97-AF65-F5344CB8AC3E}">
        <p14:creationId xmlns:p14="http://schemas.microsoft.com/office/powerpoint/2010/main" val="5317413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66019"/>
            <a:ext cx="8229600" cy="4525961"/>
          </a:xfrm>
        </p:spPr>
        <p:txBody>
          <a:bodyPr/>
          <a:lstStyle/>
          <a:p>
            <a:pPr marL="218186" indent="0">
              <a:spcBef>
                <a:spcPts val="1000"/>
              </a:spcBef>
              <a:buNone/>
            </a:pPr>
            <a:r>
              <a:rPr lang="en-US" sz="2400" dirty="0">
                <a:solidFill>
                  <a:srgbClr val="000000"/>
                </a:solidFill>
              </a:rPr>
              <a:t>After six minutes have elapsed as indicated on the countdown clock:</a:t>
            </a:r>
          </a:p>
          <a:p>
            <a:pPr>
              <a:spcBef>
                <a:spcPts val="1000"/>
              </a:spcBef>
            </a:pPr>
            <a:r>
              <a:rPr lang="en-US" sz="2400" dirty="0">
                <a:solidFill>
                  <a:srgbClr val="000000"/>
                </a:solidFill>
              </a:rPr>
              <a:t>Allow student to complete answer to current question.</a:t>
            </a:r>
          </a:p>
          <a:p>
            <a:pPr>
              <a:spcBef>
                <a:spcPts val="1000"/>
              </a:spcBef>
            </a:pPr>
            <a:r>
              <a:rPr lang="en-US" sz="2400" dirty="0">
                <a:solidFill>
                  <a:srgbClr val="000000"/>
                </a:solidFill>
              </a:rPr>
              <a:t>Judge 1 will signal that the interview is over by thanking the student for their participation and wishing them well in the rest of the competition.</a:t>
            </a:r>
          </a:p>
          <a:p>
            <a:pPr>
              <a:spcBef>
                <a:spcPts val="1000"/>
              </a:spcBef>
            </a:pPr>
            <a:r>
              <a:rPr lang="en-US" sz="2400" dirty="0">
                <a:solidFill>
                  <a:srgbClr val="000000"/>
                </a:solidFill>
              </a:rPr>
              <a:t>DO NOT comment specifically on the student’s performance or provide any indication of his/her score.</a:t>
            </a:r>
            <a:endParaRPr lang="en-US" sz="2400" dirty="0"/>
          </a:p>
        </p:txBody>
      </p:sp>
      <p:sp>
        <p:nvSpPr>
          <p:cNvPr id="3" name="Title 2"/>
          <p:cNvSpPr>
            <a:spLocks noGrp="1"/>
          </p:cNvSpPr>
          <p:nvPr>
            <p:ph type="title"/>
          </p:nvPr>
        </p:nvSpPr>
        <p:spPr/>
        <p:txBody>
          <a:bodyPr/>
          <a:lstStyle/>
          <a:p>
            <a:pPr algn="ctr"/>
            <a:r>
              <a:rPr lang="en-US" dirty="0"/>
              <a:t>As the Interview is Ending</a:t>
            </a:r>
          </a:p>
        </p:txBody>
      </p:sp>
    </p:spTree>
    <p:extLst>
      <p:ext uri="{BB962C8B-B14F-4D97-AF65-F5344CB8AC3E}">
        <p14:creationId xmlns:p14="http://schemas.microsoft.com/office/powerpoint/2010/main" val="416473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b="1" dirty="0"/>
              <a:t>You will have 3 minutes to score:</a:t>
            </a:r>
            <a:endParaRPr lang="en-US" dirty="0"/>
          </a:p>
          <a:p>
            <a:pPr lvl="1">
              <a:spcBef>
                <a:spcPts val="0"/>
              </a:spcBef>
            </a:pPr>
            <a:r>
              <a:rPr lang="en-US" sz="2700" dirty="0">
                <a:solidFill>
                  <a:srgbClr val="000000"/>
                </a:solidFill>
              </a:rPr>
              <a:t>Evaluate the student using the Google Form.</a:t>
            </a:r>
          </a:p>
          <a:p>
            <a:pPr lvl="1">
              <a:spcBef>
                <a:spcPts val="1000"/>
              </a:spcBef>
            </a:pPr>
            <a:r>
              <a:rPr lang="en-US" sz="2700" dirty="0">
                <a:solidFill>
                  <a:srgbClr val="000000"/>
                </a:solidFill>
              </a:rPr>
              <a:t>Verify the student ID before submitting.</a:t>
            </a:r>
          </a:p>
          <a:p>
            <a:pPr lvl="1">
              <a:spcBef>
                <a:spcPts val="1000"/>
              </a:spcBef>
            </a:pPr>
            <a:r>
              <a:rPr lang="en-US" sz="2700" dirty="0">
                <a:solidFill>
                  <a:srgbClr val="000000"/>
                </a:solidFill>
              </a:rPr>
              <a:t>Consider a “6” as the base, and then move up (7-10) or down (5-1) from there (and for each category) when scoring.</a:t>
            </a:r>
          </a:p>
          <a:p>
            <a:pPr lvl="1">
              <a:spcBef>
                <a:spcPts val="1000"/>
              </a:spcBef>
            </a:pPr>
            <a:r>
              <a:rPr lang="en-US" sz="2700" dirty="0">
                <a:solidFill>
                  <a:srgbClr val="000000"/>
                </a:solidFill>
              </a:rPr>
              <a:t>You will be unable to “Submit” without all scores</a:t>
            </a:r>
          </a:p>
          <a:p>
            <a:pPr>
              <a:spcBef>
                <a:spcPts val="1000"/>
              </a:spcBef>
            </a:pPr>
            <a:r>
              <a:rPr lang="en-US" b="1" dirty="0"/>
              <a:t>REMEMBER</a:t>
            </a:r>
          </a:p>
          <a:p>
            <a:pPr lvl="1">
              <a:spcBef>
                <a:spcPts val="0"/>
              </a:spcBef>
            </a:pPr>
            <a:r>
              <a:rPr lang="en-US" sz="2700" b="1" dirty="0">
                <a:solidFill>
                  <a:srgbClr val="000000"/>
                </a:solidFill>
              </a:rPr>
              <a:t>Judges must </a:t>
            </a:r>
            <a:r>
              <a:rPr lang="en-US" sz="2700" b="1" i="1" dirty="0">
                <a:solidFill>
                  <a:srgbClr val="000000"/>
                </a:solidFill>
              </a:rPr>
              <a:t>not </a:t>
            </a:r>
            <a:r>
              <a:rPr lang="en-US" sz="2700" b="1" dirty="0">
                <a:solidFill>
                  <a:srgbClr val="000000"/>
                </a:solidFill>
              </a:rPr>
              <a:t>collaborate or compare notes.</a:t>
            </a:r>
            <a:endParaRPr lang="en-US" sz="2700" b="1" dirty="0"/>
          </a:p>
        </p:txBody>
      </p:sp>
      <p:sp>
        <p:nvSpPr>
          <p:cNvPr id="3" name="Title 2"/>
          <p:cNvSpPr>
            <a:spLocks noGrp="1"/>
          </p:cNvSpPr>
          <p:nvPr>
            <p:ph type="title"/>
          </p:nvPr>
        </p:nvSpPr>
        <p:spPr/>
        <p:txBody>
          <a:bodyPr/>
          <a:lstStyle/>
          <a:p>
            <a:pPr algn="ctr"/>
            <a:r>
              <a:rPr lang="en-US" dirty="0"/>
              <a:t>Scoring the Interview (after student has left your table)</a:t>
            </a:r>
          </a:p>
        </p:txBody>
      </p:sp>
    </p:spTree>
    <p:extLst>
      <p:ext uri="{BB962C8B-B14F-4D97-AF65-F5344CB8AC3E}">
        <p14:creationId xmlns:p14="http://schemas.microsoft.com/office/powerpoint/2010/main" val="932567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0">
              <a:spcBef>
                <a:spcPts val="1000"/>
              </a:spcBef>
            </a:pPr>
            <a:r>
              <a:rPr lang="en-US" dirty="0">
                <a:solidFill>
                  <a:srgbClr val="000000"/>
                </a:solidFill>
              </a:rPr>
              <a:t>Rubrics provide a means for quantifying intangibles such as responsiveness, warmth, facility, genuineness, and sincerity.</a:t>
            </a:r>
          </a:p>
          <a:p>
            <a:pPr>
              <a:spcBef>
                <a:spcPts val="1000"/>
              </a:spcBef>
            </a:pPr>
            <a:r>
              <a:rPr lang="en-US" dirty="0">
                <a:solidFill>
                  <a:srgbClr val="000000"/>
                </a:solidFill>
              </a:rPr>
              <a:t>Evaluate the student in each of the rubric categories.</a:t>
            </a:r>
          </a:p>
          <a:p>
            <a:pPr>
              <a:spcBef>
                <a:spcPts val="1000"/>
              </a:spcBef>
            </a:pPr>
            <a:r>
              <a:rPr lang="en-US" dirty="0">
                <a:solidFill>
                  <a:srgbClr val="000000"/>
                </a:solidFill>
              </a:rPr>
              <a:t>Students should be practiced but personable.</a:t>
            </a:r>
          </a:p>
        </p:txBody>
      </p:sp>
      <p:sp>
        <p:nvSpPr>
          <p:cNvPr id="3" name="Title 2"/>
          <p:cNvSpPr>
            <a:spLocks noGrp="1"/>
          </p:cNvSpPr>
          <p:nvPr>
            <p:ph type="title"/>
          </p:nvPr>
        </p:nvSpPr>
        <p:spPr/>
        <p:txBody>
          <a:bodyPr/>
          <a:lstStyle/>
          <a:p>
            <a:pPr algn="ctr"/>
            <a:r>
              <a:rPr lang="en-US" dirty="0"/>
              <a:t>Looking at the Rubric</a:t>
            </a:r>
          </a:p>
        </p:txBody>
      </p:sp>
    </p:spTree>
    <p:extLst>
      <p:ext uri="{BB962C8B-B14F-4D97-AF65-F5344CB8AC3E}">
        <p14:creationId xmlns:p14="http://schemas.microsoft.com/office/powerpoint/2010/main" val="189609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b="1" dirty="0"/>
              <a:t>VOICE</a:t>
            </a:r>
            <a:r>
              <a:rPr lang="en-US" dirty="0"/>
              <a:t> is the way a speaker controls volume, clarity, and distinctness of voice to gain greater audibility. Strong voice implies control of:</a:t>
            </a:r>
          </a:p>
          <a:p>
            <a:pPr lvl="1">
              <a:spcBef>
                <a:spcPts val="400"/>
              </a:spcBef>
            </a:pPr>
            <a:r>
              <a:rPr lang="en-US" sz="2700" dirty="0"/>
              <a:t>rate</a:t>
            </a:r>
          </a:p>
          <a:p>
            <a:pPr lvl="1">
              <a:spcBef>
                <a:spcPts val="400"/>
              </a:spcBef>
            </a:pPr>
            <a:r>
              <a:rPr lang="en-US" sz="2700" dirty="0"/>
              <a:t>volume</a:t>
            </a:r>
          </a:p>
          <a:p>
            <a:pPr lvl="1">
              <a:spcBef>
                <a:spcPts val="400"/>
              </a:spcBef>
            </a:pPr>
            <a:r>
              <a:rPr lang="en-US" sz="2700" dirty="0"/>
              <a:t>pitch</a:t>
            </a:r>
          </a:p>
          <a:p>
            <a:endParaRPr lang="en-US" dirty="0"/>
          </a:p>
          <a:p>
            <a:r>
              <a:rPr lang="en-US" dirty="0"/>
              <a:t>Effective voice control is essential for maintaining interest, holding attention, and conveying self-assurance. </a:t>
            </a:r>
            <a:endParaRPr lang="en-US" b="1" dirty="0"/>
          </a:p>
        </p:txBody>
      </p:sp>
      <p:sp>
        <p:nvSpPr>
          <p:cNvPr id="3" name="Title 2"/>
          <p:cNvSpPr>
            <a:spLocks noGrp="1"/>
          </p:cNvSpPr>
          <p:nvPr>
            <p:ph type="title"/>
          </p:nvPr>
        </p:nvSpPr>
        <p:spPr/>
        <p:txBody>
          <a:bodyPr/>
          <a:lstStyle/>
          <a:p>
            <a:pPr algn="ctr"/>
            <a:r>
              <a:rPr lang="en-US" dirty="0"/>
              <a:t>Rubric Categories</a:t>
            </a:r>
          </a:p>
        </p:txBody>
      </p:sp>
    </p:spTree>
    <p:extLst>
      <p:ext uri="{BB962C8B-B14F-4D97-AF65-F5344CB8AC3E}">
        <p14:creationId xmlns:p14="http://schemas.microsoft.com/office/powerpoint/2010/main" val="18316627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b="1" dirty="0"/>
              <a:t>LANGUAGE USAGE </a:t>
            </a:r>
            <a:r>
              <a:rPr lang="en-US" dirty="0"/>
              <a:t>refers to the:</a:t>
            </a:r>
          </a:p>
          <a:p>
            <a:pPr lvl="1">
              <a:spcBef>
                <a:spcPts val="400"/>
              </a:spcBef>
            </a:pPr>
            <a:r>
              <a:rPr lang="en-US" sz="2700" dirty="0"/>
              <a:t>appropriate choice of words </a:t>
            </a:r>
          </a:p>
          <a:p>
            <a:pPr lvl="1">
              <a:spcBef>
                <a:spcPts val="400"/>
              </a:spcBef>
            </a:pPr>
            <a:r>
              <a:rPr lang="en-US" sz="2700" dirty="0"/>
              <a:t>proper use of grammar</a:t>
            </a:r>
          </a:p>
          <a:p>
            <a:pPr lvl="1">
              <a:spcBef>
                <a:spcPts val="400"/>
              </a:spcBef>
            </a:pPr>
            <a:r>
              <a:rPr lang="en-US" sz="2700" dirty="0"/>
              <a:t>correct enunciation</a:t>
            </a:r>
          </a:p>
          <a:p>
            <a:pPr marL="527051" lvl="1" indent="0">
              <a:spcBef>
                <a:spcPts val="400"/>
              </a:spcBef>
              <a:buNone/>
            </a:pPr>
            <a:endParaRPr lang="en-US" sz="2700" dirty="0"/>
          </a:p>
          <a:p>
            <a:pPr>
              <a:spcBef>
                <a:spcPts val="1000"/>
              </a:spcBef>
            </a:pPr>
            <a:r>
              <a:rPr lang="en-US" dirty="0"/>
              <a:t>Language should promote a clear understanding of ideas and be appropriate for the occasion.</a:t>
            </a:r>
            <a:endParaRPr lang="en-US" b="1" dirty="0"/>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14604469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b="1" dirty="0"/>
              <a:t>INTERPERSONAL SKILLS </a:t>
            </a:r>
            <a:r>
              <a:rPr lang="en-US" dirty="0"/>
              <a:t>are measured by a candidate’s ability to establish rapport with interviewers.</a:t>
            </a:r>
          </a:p>
          <a:p>
            <a:pPr>
              <a:spcBef>
                <a:spcPts val="1000"/>
              </a:spcBef>
            </a:pPr>
            <a:r>
              <a:rPr lang="en-US" dirty="0"/>
              <a:t>The candidate’s response should correspond to and interact with the interviewers’ questions, and should stimulate an involvement with the interviewers.</a:t>
            </a:r>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14968606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b="1" dirty="0"/>
              <a:t>NON-VERBAL LANGUAGE </a:t>
            </a:r>
            <a:r>
              <a:rPr lang="en-US" dirty="0">
                <a:solidFill>
                  <a:srgbClr val="000000"/>
                </a:solidFill>
              </a:rPr>
              <a:t>refers to the manner in which the candidate effectively uses</a:t>
            </a:r>
          </a:p>
          <a:p>
            <a:pPr lvl="1">
              <a:spcBef>
                <a:spcPts val="40"/>
              </a:spcBef>
            </a:pPr>
            <a:r>
              <a:rPr lang="en-US" sz="2700" dirty="0">
                <a:solidFill>
                  <a:srgbClr val="000000"/>
                </a:solidFill>
              </a:rPr>
              <a:t>gestures</a:t>
            </a:r>
          </a:p>
          <a:p>
            <a:pPr lvl="1">
              <a:spcBef>
                <a:spcPts val="40"/>
              </a:spcBef>
            </a:pPr>
            <a:r>
              <a:rPr lang="en-US" sz="2700" dirty="0">
                <a:solidFill>
                  <a:srgbClr val="000000"/>
                </a:solidFill>
              </a:rPr>
              <a:t>facial expressions</a:t>
            </a:r>
          </a:p>
          <a:p>
            <a:pPr lvl="1">
              <a:spcBef>
                <a:spcPts val="40"/>
              </a:spcBef>
            </a:pPr>
            <a:r>
              <a:rPr lang="en-US" sz="2700" dirty="0">
                <a:solidFill>
                  <a:srgbClr val="000000"/>
                </a:solidFill>
              </a:rPr>
              <a:t>physical involvement (loosely scored in a virtual environment)</a:t>
            </a:r>
            <a:endParaRPr lang="en-US" sz="2700" dirty="0"/>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12986706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b="1" dirty="0"/>
              <a:t>MANNER</a:t>
            </a:r>
            <a:r>
              <a:rPr lang="en-US" b="1" u="sng" dirty="0">
                <a:solidFill>
                  <a:srgbClr val="F8C891"/>
                </a:solidFill>
              </a:rPr>
              <a:t> </a:t>
            </a:r>
            <a:r>
              <a:rPr lang="en-US" dirty="0">
                <a:solidFill>
                  <a:srgbClr val="000000"/>
                </a:solidFill>
              </a:rPr>
              <a:t>is measured through the candidate’s ability to speak with</a:t>
            </a:r>
            <a:r>
              <a:rPr lang="en-US" dirty="0"/>
              <a:t>:</a:t>
            </a:r>
          </a:p>
          <a:p>
            <a:pPr lvl="1">
              <a:spcBef>
                <a:spcPts val="400"/>
              </a:spcBef>
            </a:pPr>
            <a:r>
              <a:rPr lang="en-US" sz="2700" dirty="0"/>
              <a:t>enthusiasm</a:t>
            </a:r>
          </a:p>
          <a:p>
            <a:pPr lvl="1">
              <a:spcBef>
                <a:spcPts val="400"/>
              </a:spcBef>
            </a:pPr>
            <a:r>
              <a:rPr lang="en-US" sz="2700" dirty="0"/>
              <a:t>confidence</a:t>
            </a:r>
          </a:p>
          <a:p>
            <a:pPr lvl="1">
              <a:spcBef>
                <a:spcPts val="400"/>
              </a:spcBef>
            </a:pPr>
            <a:r>
              <a:rPr lang="en-US" sz="2700" dirty="0"/>
              <a:t>assurance</a:t>
            </a:r>
          </a:p>
          <a:p>
            <a:pPr marL="527051" lvl="1" indent="0">
              <a:spcBef>
                <a:spcPts val="400"/>
              </a:spcBef>
              <a:buNone/>
            </a:pPr>
            <a:endParaRPr lang="en-US" sz="2700" dirty="0"/>
          </a:p>
          <a:p>
            <a:pPr lvl="0" indent="-263525"/>
            <a:r>
              <a:rPr lang="en-US" dirty="0">
                <a:solidFill>
                  <a:srgbClr val="000000"/>
                </a:solidFill>
              </a:rPr>
              <a:t>Student should be fully engaged and enthusiastic about the interview process. The candidate should be direct in their response. </a:t>
            </a:r>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163329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b="1" dirty="0"/>
              <a:t>LISTENING SKILLS </a:t>
            </a:r>
            <a:r>
              <a:rPr lang="en-US" dirty="0">
                <a:solidFill>
                  <a:srgbClr val="000000"/>
                </a:solidFill>
              </a:rPr>
              <a:t>refers to the ability to analyze and interpret “what is being asked</a:t>
            </a:r>
            <a:r>
              <a:rPr lang="en-US" dirty="0"/>
              <a:t>.”</a:t>
            </a:r>
          </a:p>
          <a:p>
            <a:pPr>
              <a:spcBef>
                <a:spcPts val="1000"/>
              </a:spcBef>
            </a:pPr>
            <a:r>
              <a:rPr lang="en-US" dirty="0">
                <a:solidFill>
                  <a:srgbClr val="000000"/>
                </a:solidFill>
              </a:rPr>
              <a:t>The candidate’s responses to the questions will give an indication of their level of attention and their ability to identify, sort, and process the information being requested</a:t>
            </a:r>
            <a:r>
              <a:rPr lang="en-US" dirty="0"/>
              <a:t>.</a:t>
            </a:r>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4359270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b="1" dirty="0"/>
              <a:t>ANSWERING SKILLS</a:t>
            </a:r>
            <a:r>
              <a:rPr lang="en-US" dirty="0"/>
              <a:t> refers to the ability to:</a:t>
            </a:r>
          </a:p>
          <a:p>
            <a:pPr lvl="1">
              <a:spcBef>
                <a:spcPts val="0"/>
              </a:spcBef>
            </a:pPr>
            <a:r>
              <a:rPr lang="en-US" sz="2400" dirty="0"/>
              <a:t>address the question directly</a:t>
            </a:r>
          </a:p>
          <a:p>
            <a:pPr lvl="1">
              <a:spcBef>
                <a:spcPts val="0"/>
              </a:spcBef>
            </a:pPr>
            <a:r>
              <a:rPr lang="en-US" sz="2400" dirty="0"/>
              <a:t>present information in a clear and concise manner</a:t>
            </a:r>
          </a:p>
          <a:p>
            <a:pPr lvl="1">
              <a:spcBef>
                <a:spcPts val="0"/>
              </a:spcBef>
            </a:pPr>
            <a:r>
              <a:rPr lang="en-US" sz="2400" dirty="0"/>
              <a:t>organize information in a logical and sequential order</a:t>
            </a:r>
          </a:p>
          <a:p>
            <a:pPr lvl="1">
              <a:spcBef>
                <a:spcPts val="0"/>
              </a:spcBef>
            </a:pPr>
            <a:r>
              <a:rPr lang="en-US" sz="2400" dirty="0"/>
              <a:t>provide responses appropriate for the audience</a:t>
            </a:r>
          </a:p>
          <a:p>
            <a:pPr lvl="1">
              <a:spcBef>
                <a:spcPts val="0"/>
              </a:spcBef>
            </a:pPr>
            <a:r>
              <a:rPr lang="en-US" sz="2400" dirty="0"/>
              <a:t>pace conversation to convey necessary information and achieve purpose</a:t>
            </a:r>
          </a:p>
          <a:p>
            <a:pPr lvl="0" indent="-263525"/>
            <a:r>
              <a:rPr lang="en-US" dirty="0">
                <a:solidFill>
                  <a:srgbClr val="000000"/>
                </a:solidFill>
              </a:rPr>
              <a:t>Order, logic, imagination, intelligence, and other personal qualities are reflected in the way answers are given. All information presented should be relevant to the question being asked.</a:t>
            </a:r>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177516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65760" lvl="0" indent="-264160">
              <a:lnSpc>
                <a:spcPct val="90000"/>
              </a:lnSpc>
              <a:spcBef>
                <a:spcPts val="1000"/>
              </a:spcBef>
            </a:pPr>
            <a:r>
              <a:rPr lang="en-US" dirty="0"/>
              <a:t>The USAD program provides a format in which high school students compete in 10 events. </a:t>
            </a:r>
          </a:p>
          <a:p>
            <a:pPr marL="365760" lvl="0" indent="-264160">
              <a:lnSpc>
                <a:spcPct val="90000"/>
              </a:lnSpc>
              <a:spcBef>
                <a:spcPts val="1000"/>
              </a:spcBef>
            </a:pPr>
            <a:r>
              <a:rPr lang="en-US" dirty="0"/>
              <a:t>Seven of the events are considered objective in nature. These events have written examinations. </a:t>
            </a:r>
          </a:p>
          <a:p>
            <a:pPr marL="365760" lvl="0" indent="-264160">
              <a:lnSpc>
                <a:spcPct val="90000"/>
              </a:lnSpc>
              <a:spcBef>
                <a:spcPts val="1000"/>
              </a:spcBef>
            </a:pPr>
            <a:r>
              <a:rPr lang="en-US" dirty="0"/>
              <a:t>The objective events include: art, economics, literature, mathematics, music, science, and social science. </a:t>
            </a:r>
          </a:p>
        </p:txBody>
      </p:sp>
      <p:sp>
        <p:nvSpPr>
          <p:cNvPr id="3" name="Title 2"/>
          <p:cNvSpPr>
            <a:spLocks noGrp="1"/>
          </p:cNvSpPr>
          <p:nvPr>
            <p:ph type="title"/>
          </p:nvPr>
        </p:nvSpPr>
        <p:spPr/>
        <p:txBody>
          <a:bodyPr/>
          <a:lstStyle/>
          <a:p>
            <a:pPr lvl="0" algn="ctr"/>
            <a:r>
              <a:rPr lang="en-US" sz="4400" dirty="0"/>
              <a:t>USAD Objective Events</a:t>
            </a:r>
            <a:endParaRPr lang="en-US" dirty="0"/>
          </a:p>
        </p:txBody>
      </p:sp>
    </p:spTree>
    <p:extLst>
      <p:ext uri="{BB962C8B-B14F-4D97-AF65-F5344CB8AC3E}">
        <p14:creationId xmlns:p14="http://schemas.microsoft.com/office/powerpoint/2010/main" val="3402382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b="1" dirty="0"/>
              <a:t>RESPONSES </a:t>
            </a:r>
            <a:r>
              <a:rPr lang="en-US" dirty="0">
                <a:solidFill>
                  <a:srgbClr val="000000"/>
                </a:solidFill>
              </a:rPr>
              <a:t>refers to the quality of the answers given; the candidate should provide thoughtful and insightful responses</a:t>
            </a:r>
            <a:r>
              <a:rPr lang="en-US" dirty="0"/>
              <a:t>.</a:t>
            </a:r>
          </a:p>
          <a:p>
            <a:pPr>
              <a:spcBef>
                <a:spcPts val="1000"/>
              </a:spcBef>
            </a:pPr>
            <a:r>
              <a:rPr lang="en-US" dirty="0">
                <a:solidFill>
                  <a:srgbClr val="000000"/>
                </a:solidFill>
              </a:rPr>
              <a:t>A well-thought-out answer engages the interviewers’ attention and gives insight into the candidate’s personal qualities, skills, goals, and experiences</a:t>
            </a:r>
            <a:r>
              <a:rPr lang="en-US" dirty="0"/>
              <a:t>.</a:t>
            </a:r>
          </a:p>
          <a:p>
            <a:pPr>
              <a:spcBef>
                <a:spcPts val="1000"/>
              </a:spcBef>
            </a:pPr>
            <a:r>
              <a:rPr lang="en-US" dirty="0">
                <a:solidFill>
                  <a:srgbClr val="000000"/>
                </a:solidFill>
              </a:rPr>
              <a:t>Relevant examples and illustrations support the answers. The candidate should speak with certainty and conviction.</a:t>
            </a:r>
            <a:endParaRPr lang="en-US" dirty="0"/>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10557214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28598"/>
            <a:ext cx="8229600" cy="5140000"/>
          </a:xfrm>
        </p:spPr>
        <p:txBody>
          <a:bodyPr/>
          <a:lstStyle/>
          <a:p>
            <a:pPr>
              <a:spcBef>
                <a:spcPts val="1000"/>
              </a:spcBef>
            </a:pPr>
            <a:r>
              <a:rPr lang="en-US" b="1" dirty="0"/>
              <a:t>OVERALL EFFECTIVENESS </a:t>
            </a:r>
            <a:r>
              <a:rPr lang="en-US" dirty="0">
                <a:solidFill>
                  <a:srgbClr val="000000"/>
                </a:solidFill>
              </a:rPr>
              <a:t>measures the</a:t>
            </a:r>
            <a:r>
              <a:rPr lang="en-US" dirty="0"/>
              <a:t>:</a:t>
            </a:r>
          </a:p>
          <a:p>
            <a:pPr lvl="1">
              <a:spcBef>
                <a:spcPts val="0"/>
              </a:spcBef>
            </a:pPr>
            <a:r>
              <a:rPr lang="en-US" sz="2400" dirty="0"/>
              <a:t>nature of information provided</a:t>
            </a:r>
          </a:p>
          <a:p>
            <a:pPr lvl="1">
              <a:spcBef>
                <a:spcPts val="0"/>
              </a:spcBef>
            </a:pPr>
            <a:r>
              <a:rPr lang="en-US" sz="2400" dirty="0"/>
              <a:t>manner in which it was communicated</a:t>
            </a:r>
          </a:p>
          <a:p>
            <a:pPr lvl="1">
              <a:spcBef>
                <a:spcPts val="0"/>
              </a:spcBef>
            </a:pPr>
            <a:r>
              <a:rPr lang="en-US" sz="2400" dirty="0"/>
              <a:t>overall impression it created</a:t>
            </a:r>
          </a:p>
          <a:p>
            <a:pPr lvl="1">
              <a:spcBef>
                <a:spcPts val="0"/>
              </a:spcBef>
            </a:pPr>
            <a:r>
              <a:rPr lang="en-US" sz="2400" dirty="0"/>
              <a:t>rapport established between interviewer and candidate</a:t>
            </a:r>
          </a:p>
          <a:p>
            <a:pPr>
              <a:spcBef>
                <a:spcPts val="1000"/>
              </a:spcBef>
            </a:pPr>
            <a:r>
              <a:rPr lang="en-US" b="1" dirty="0"/>
              <a:t>Some questions to consider</a:t>
            </a:r>
            <a:r>
              <a:rPr lang="en-US" dirty="0"/>
              <a:t>:</a:t>
            </a:r>
          </a:p>
          <a:p>
            <a:pPr lvl="1">
              <a:spcBef>
                <a:spcPts val="0"/>
              </a:spcBef>
            </a:pPr>
            <a:r>
              <a:rPr lang="en-US" sz="2400" dirty="0">
                <a:solidFill>
                  <a:srgbClr val="000000"/>
                </a:solidFill>
              </a:rPr>
              <a:t>Did the candidate provide the information requested in a skillful manner?</a:t>
            </a:r>
            <a:endParaRPr lang="en-US" sz="2400" dirty="0"/>
          </a:p>
          <a:p>
            <a:pPr lvl="1">
              <a:spcBef>
                <a:spcPts val="0"/>
              </a:spcBef>
            </a:pPr>
            <a:r>
              <a:rPr lang="en-US" sz="2400" dirty="0">
                <a:solidFill>
                  <a:srgbClr val="000000"/>
                </a:solidFill>
              </a:rPr>
              <a:t>Was the information relevant and meaningful?</a:t>
            </a:r>
          </a:p>
          <a:p>
            <a:pPr lvl="1">
              <a:spcBef>
                <a:spcPts val="0"/>
              </a:spcBef>
            </a:pPr>
            <a:r>
              <a:rPr lang="en-US" sz="2400" dirty="0">
                <a:solidFill>
                  <a:srgbClr val="000000"/>
                </a:solidFill>
              </a:rPr>
              <a:t>Was the candidate able to achieve a positive impression of their skill, experiences, and personal qualities?</a:t>
            </a:r>
            <a:endParaRPr lang="en-US" dirty="0"/>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341705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66018"/>
            <a:ext cx="8229600" cy="4999391"/>
          </a:xfrm>
        </p:spPr>
        <p:txBody>
          <a:bodyPr/>
          <a:lstStyle/>
          <a:p>
            <a:pPr marL="218186" indent="0">
              <a:spcBef>
                <a:spcPts val="1000"/>
              </a:spcBef>
              <a:buNone/>
            </a:pPr>
            <a:r>
              <a:rPr lang="en-US" sz="2800" b="1" dirty="0"/>
              <a:t>APPEARANCE </a:t>
            </a:r>
            <a:r>
              <a:rPr lang="en-US" sz="2800" dirty="0"/>
              <a:t>refers to the appropriate attire of the candidate. The candidate follows USAD dress standards in choosing attire that is appropriate for an interview.</a:t>
            </a:r>
          </a:p>
          <a:p>
            <a:pPr>
              <a:spcBef>
                <a:spcPts val="1000"/>
              </a:spcBef>
              <a:buFont typeface="Courier New" panose="02070309020205020404" pitchFamily="49" charset="0"/>
              <a:buChar char="o"/>
            </a:pPr>
            <a:r>
              <a:rPr lang="en-US" sz="2400" dirty="0"/>
              <a:t>Appearance, including attire, should be professional, the candidate presenting their self with intention and toward that professionalism – well groomed and in a blazer or sport coat with a collared shirt and tie, or a buttoned or collared blouse with or without a sweater or jacket</a:t>
            </a:r>
          </a:p>
          <a:p>
            <a:pPr>
              <a:spcBef>
                <a:spcPts val="1000"/>
              </a:spcBef>
              <a:buFont typeface="Courier New" panose="02070309020205020404" pitchFamily="49" charset="0"/>
              <a:buChar char="o"/>
            </a:pPr>
            <a:r>
              <a:rPr lang="en-US" sz="2400" dirty="0"/>
              <a:t>Distracting apparel, including logo t-shirts, etc., are not professional in appearance, and hats/caps of any kind are considered inappropriate. </a:t>
            </a:r>
          </a:p>
        </p:txBody>
      </p:sp>
      <p:sp>
        <p:nvSpPr>
          <p:cNvPr id="3" name="Title 2"/>
          <p:cNvSpPr>
            <a:spLocks noGrp="1"/>
          </p:cNvSpPr>
          <p:nvPr>
            <p:ph type="title"/>
          </p:nvPr>
        </p:nvSpPr>
        <p:spPr/>
        <p:txBody>
          <a:bodyPr/>
          <a:lstStyle/>
          <a:p>
            <a:pPr algn="ctr"/>
            <a:r>
              <a:rPr lang="en-US" dirty="0"/>
              <a:t>Rubric Categories (cont.)</a:t>
            </a:r>
          </a:p>
        </p:txBody>
      </p:sp>
    </p:spTree>
    <p:extLst>
      <p:ext uri="{BB962C8B-B14F-4D97-AF65-F5344CB8AC3E}">
        <p14:creationId xmlns:p14="http://schemas.microsoft.com/office/powerpoint/2010/main" val="34263589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dirty="0">
                <a:solidFill>
                  <a:srgbClr val="000000"/>
                </a:solidFill>
              </a:rPr>
              <a:t>Thank you again for your help. Without you, this important competition could not occur.</a:t>
            </a:r>
          </a:p>
          <a:p>
            <a:pPr>
              <a:spcBef>
                <a:spcPts val="1000"/>
              </a:spcBef>
            </a:pPr>
            <a:r>
              <a:rPr lang="en-US" dirty="0">
                <a:solidFill>
                  <a:srgbClr val="000000"/>
                </a:solidFill>
              </a:rPr>
              <a:t>Enjoy yourself. You are going to meet some amazing and impressive young people who are a tribute to our schools.</a:t>
            </a:r>
          </a:p>
          <a:p>
            <a:pPr>
              <a:spcBef>
                <a:spcPts val="1000"/>
              </a:spcBef>
            </a:pPr>
            <a:r>
              <a:rPr lang="en-US" dirty="0">
                <a:solidFill>
                  <a:srgbClr val="000000"/>
                </a:solidFill>
              </a:rPr>
              <a:t>Everyone at USAD appreciates your time and energy.</a:t>
            </a:r>
          </a:p>
        </p:txBody>
      </p:sp>
      <p:sp>
        <p:nvSpPr>
          <p:cNvPr id="3" name="Title 2"/>
          <p:cNvSpPr>
            <a:spLocks noGrp="1"/>
          </p:cNvSpPr>
          <p:nvPr>
            <p:ph type="title"/>
          </p:nvPr>
        </p:nvSpPr>
        <p:spPr/>
        <p:txBody>
          <a:bodyPr/>
          <a:lstStyle/>
          <a:p>
            <a:pPr algn="ctr"/>
            <a:r>
              <a:rPr lang="en-US" dirty="0"/>
              <a:t>Thank You!</a:t>
            </a:r>
          </a:p>
        </p:txBody>
      </p:sp>
    </p:spTree>
    <p:extLst>
      <p:ext uri="{BB962C8B-B14F-4D97-AF65-F5344CB8AC3E}">
        <p14:creationId xmlns:p14="http://schemas.microsoft.com/office/powerpoint/2010/main" val="162475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indent="0">
              <a:spcBef>
                <a:spcPts val="0"/>
              </a:spcBef>
              <a:buSzTx/>
              <a:buNone/>
            </a:pPr>
            <a:r>
              <a:rPr lang="en-US" dirty="0"/>
              <a:t>Three “subjective” events involve communication skills:</a:t>
            </a:r>
          </a:p>
          <a:p>
            <a:pPr marL="0" indent="0">
              <a:spcBef>
                <a:spcPts val="0"/>
              </a:spcBef>
              <a:buSzTx/>
              <a:buNone/>
            </a:pPr>
            <a:endParaRPr lang="en-US" dirty="0"/>
          </a:p>
          <a:p>
            <a:pPr marL="365760" lvl="0" indent="-264160">
              <a:spcBef>
                <a:spcPts val="0"/>
              </a:spcBef>
            </a:pPr>
            <a:r>
              <a:rPr lang="en-US" dirty="0"/>
              <a:t>Speech</a:t>
            </a:r>
          </a:p>
          <a:p>
            <a:pPr marL="365760" lvl="0" indent="-264160">
              <a:spcBef>
                <a:spcPts val="0"/>
              </a:spcBef>
            </a:pPr>
            <a:r>
              <a:rPr lang="en-US" dirty="0"/>
              <a:t>Interview</a:t>
            </a:r>
          </a:p>
          <a:p>
            <a:pPr marL="365760" lvl="0" indent="-264160">
              <a:spcBef>
                <a:spcPts val="0"/>
              </a:spcBef>
            </a:pPr>
            <a:r>
              <a:rPr lang="en-US" dirty="0"/>
              <a:t>Essay</a:t>
            </a:r>
          </a:p>
          <a:p>
            <a:pPr marL="0" marR="0" lvl="0" indent="0" defTabSz="914400" eaLnBrk="1" fontAlgn="auto" latinLnBrk="0" hangingPunct="1">
              <a:lnSpc>
                <a:spcPct val="100000"/>
              </a:lnSpc>
              <a:spcBef>
                <a:spcPts val="0"/>
              </a:spcBef>
              <a:spcAft>
                <a:spcPts val="0"/>
              </a:spcAft>
              <a:buSzTx/>
              <a:buFontTx/>
              <a:buNone/>
              <a:tabLst/>
              <a:defRPr/>
            </a:pPr>
            <a:endParaRPr lang="en-US" dirty="0"/>
          </a:p>
          <a:p>
            <a:pPr marL="0" marR="0" lvl="0" indent="0" defTabSz="914400" eaLnBrk="1" fontAlgn="auto" latinLnBrk="0" hangingPunct="1">
              <a:lnSpc>
                <a:spcPct val="100000"/>
              </a:lnSpc>
              <a:spcBef>
                <a:spcPts val="0"/>
              </a:spcBef>
              <a:spcAft>
                <a:spcPts val="0"/>
              </a:spcAft>
              <a:buSzTx/>
              <a:buFontTx/>
              <a:buNone/>
              <a:tabLst/>
              <a:defRPr/>
            </a:pPr>
            <a:endParaRPr lang="en-US" dirty="0"/>
          </a:p>
        </p:txBody>
      </p:sp>
      <p:sp>
        <p:nvSpPr>
          <p:cNvPr id="3" name="Title 2"/>
          <p:cNvSpPr>
            <a:spLocks noGrp="1"/>
          </p:cNvSpPr>
          <p:nvPr>
            <p:ph type="title"/>
          </p:nvPr>
        </p:nvSpPr>
        <p:spPr/>
        <p:txBody>
          <a:bodyPr/>
          <a:lstStyle/>
          <a:p>
            <a:pPr algn="ctr"/>
            <a:r>
              <a:rPr lang="en-US" sz="4400" dirty="0"/>
              <a:t>USAD Subjective Events</a:t>
            </a:r>
            <a:endParaRPr lang="en-US" dirty="0"/>
          </a:p>
        </p:txBody>
      </p:sp>
      <p:pic>
        <p:nvPicPr>
          <p:cNvPr id="5" name="Shape 219" descr="as3824"/>
          <p:cNvPicPr preferRelativeResize="0"/>
          <p:nvPr/>
        </p:nvPicPr>
        <p:blipFill rotWithShape="1">
          <a:blip r:embed="rId2">
            <a:alphaModFix/>
          </a:blip>
          <a:srcRect/>
          <a:stretch/>
        </p:blipFill>
        <p:spPr>
          <a:xfrm>
            <a:off x="4447309" y="2358662"/>
            <a:ext cx="2865438" cy="3048000"/>
          </a:xfrm>
          <a:prstGeom prst="rect">
            <a:avLst/>
          </a:prstGeom>
          <a:noFill/>
          <a:ln>
            <a:noFill/>
          </a:ln>
        </p:spPr>
      </p:pic>
    </p:spTree>
    <p:extLst>
      <p:ext uri="{BB962C8B-B14F-4D97-AF65-F5344CB8AC3E}">
        <p14:creationId xmlns:p14="http://schemas.microsoft.com/office/powerpoint/2010/main" val="27597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indent="0">
              <a:spcBef>
                <a:spcPts val="0"/>
              </a:spcBef>
              <a:buClrTx/>
              <a:buSzTx/>
              <a:buNone/>
            </a:pPr>
            <a:r>
              <a:rPr lang="en-US" dirty="0"/>
              <a:t>The culmination of the competition is the “Super Quiz.” It is a stand-alone team event traditionally held before a large audience. Each of the three groups on a team answers 18 questions in a format similar to a quiz show.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3" name="Title 2"/>
          <p:cNvSpPr>
            <a:spLocks noGrp="1"/>
          </p:cNvSpPr>
          <p:nvPr>
            <p:ph type="title"/>
          </p:nvPr>
        </p:nvSpPr>
        <p:spPr/>
        <p:txBody>
          <a:bodyPr/>
          <a:lstStyle/>
          <a:p>
            <a:pPr algn="ctr"/>
            <a:r>
              <a:rPr lang="en-US" sz="4400" dirty="0"/>
              <a:t>Super Quiz</a:t>
            </a:r>
            <a:endParaRPr lang="en-US" dirty="0"/>
          </a:p>
        </p:txBody>
      </p:sp>
      <p:pic>
        <p:nvPicPr>
          <p:cNvPr id="4" name="Shape 228" descr="image20710"/>
          <p:cNvPicPr preferRelativeResize="0"/>
          <p:nvPr/>
        </p:nvPicPr>
        <p:blipFill rotWithShape="1">
          <a:blip r:embed="rId2">
            <a:alphaModFix/>
          </a:blip>
          <a:srcRect/>
          <a:stretch/>
        </p:blipFill>
        <p:spPr>
          <a:xfrm>
            <a:off x="3647933" y="4050422"/>
            <a:ext cx="1752600" cy="2259012"/>
          </a:xfrm>
          <a:prstGeom prst="rect">
            <a:avLst/>
          </a:prstGeom>
          <a:noFill/>
          <a:ln>
            <a:noFill/>
          </a:ln>
        </p:spPr>
      </p:pic>
    </p:spTree>
    <p:extLst>
      <p:ext uri="{BB962C8B-B14F-4D97-AF65-F5344CB8AC3E}">
        <p14:creationId xmlns:p14="http://schemas.microsoft.com/office/powerpoint/2010/main" val="180030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218186" indent="0">
              <a:spcBef>
                <a:spcPts val="1000"/>
              </a:spcBef>
              <a:buNone/>
            </a:pPr>
            <a:r>
              <a:rPr lang="en-US" dirty="0"/>
              <a:t>A team consists of nine students:</a:t>
            </a:r>
          </a:p>
          <a:p>
            <a:pPr>
              <a:spcBef>
                <a:spcPts val="1000"/>
              </a:spcBef>
            </a:pPr>
            <a:r>
              <a:rPr lang="en-US" dirty="0"/>
              <a:t>Three honor students with a 3.80 – 4.000 GPA</a:t>
            </a:r>
          </a:p>
          <a:p>
            <a:pPr>
              <a:spcBef>
                <a:spcPts val="1000"/>
              </a:spcBef>
            </a:pPr>
            <a:r>
              <a:rPr lang="en-US" dirty="0"/>
              <a:t>Three scholastic students with a 3.20 – 3.799 GPA</a:t>
            </a:r>
          </a:p>
          <a:p>
            <a:pPr>
              <a:spcBef>
                <a:spcPts val="1000"/>
              </a:spcBef>
            </a:pPr>
            <a:r>
              <a:rPr lang="en-US" dirty="0"/>
              <a:t>Three varsity students with a 0.00 – 3.199 GPA</a:t>
            </a:r>
          </a:p>
          <a:p>
            <a:pPr>
              <a:spcBef>
                <a:spcPts val="1000"/>
              </a:spcBef>
            </a:pPr>
            <a:endParaRPr lang="en-US" dirty="0"/>
          </a:p>
          <a:p>
            <a:pPr marL="218186" indent="0">
              <a:spcBef>
                <a:spcPts val="1000"/>
              </a:spcBef>
              <a:buNone/>
            </a:pPr>
            <a:r>
              <a:rPr lang="en-US" i="1" dirty="0"/>
              <a:t>Students may test “up” in a category above their qualifications…but not “down” in a lower one.</a:t>
            </a:r>
          </a:p>
        </p:txBody>
      </p:sp>
      <p:sp>
        <p:nvSpPr>
          <p:cNvPr id="3" name="Title 2"/>
          <p:cNvSpPr>
            <a:spLocks noGrp="1"/>
          </p:cNvSpPr>
          <p:nvPr>
            <p:ph type="title"/>
          </p:nvPr>
        </p:nvSpPr>
        <p:spPr/>
        <p:txBody>
          <a:bodyPr/>
          <a:lstStyle/>
          <a:p>
            <a:pPr algn="ctr"/>
            <a:r>
              <a:rPr lang="en-US" sz="4400" dirty="0">
                <a:solidFill>
                  <a:srgbClr val="000000"/>
                </a:solidFill>
              </a:rPr>
              <a:t>Team Makeup</a:t>
            </a:r>
            <a:endParaRPr lang="en-US" dirty="0"/>
          </a:p>
        </p:txBody>
      </p:sp>
    </p:spTree>
    <p:extLst>
      <p:ext uri="{BB962C8B-B14F-4D97-AF65-F5344CB8AC3E}">
        <p14:creationId xmlns:p14="http://schemas.microsoft.com/office/powerpoint/2010/main" val="1697616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spcBef>
                <a:spcPts val="1000"/>
              </a:spcBef>
            </a:pPr>
            <a:r>
              <a:rPr lang="en-US" dirty="0"/>
              <a:t>The purpose of this orientation is to familiarize you with the Interview event, specifically.</a:t>
            </a:r>
          </a:p>
          <a:p>
            <a:pPr>
              <a:spcBef>
                <a:spcPts val="1000"/>
              </a:spcBef>
            </a:pPr>
            <a:r>
              <a:rPr lang="en-US" dirty="0"/>
              <a:t>An interview has two primary functions: to give information and to get information.</a:t>
            </a:r>
          </a:p>
          <a:p>
            <a:pPr>
              <a:spcBef>
                <a:spcPts val="1000"/>
              </a:spcBef>
            </a:pPr>
            <a:r>
              <a:rPr lang="en-US" dirty="0"/>
              <a:t>In the Academic Decathlon framework, the interviewing process involves a panel of judges posing questions to and eliciting responses from the decathlete.</a:t>
            </a:r>
          </a:p>
        </p:txBody>
      </p:sp>
      <p:sp>
        <p:nvSpPr>
          <p:cNvPr id="3" name="Title 2"/>
          <p:cNvSpPr>
            <a:spLocks noGrp="1"/>
          </p:cNvSpPr>
          <p:nvPr>
            <p:ph type="title"/>
          </p:nvPr>
        </p:nvSpPr>
        <p:spPr/>
        <p:txBody>
          <a:bodyPr/>
          <a:lstStyle/>
          <a:p>
            <a:pPr algn="ctr"/>
            <a:r>
              <a:rPr lang="en-US" sz="4400" dirty="0"/>
              <a:t>Orientation Purpose</a:t>
            </a:r>
            <a:endParaRPr lang="en-US" dirty="0"/>
          </a:p>
        </p:txBody>
      </p:sp>
    </p:spTree>
    <p:extLst>
      <p:ext uri="{BB962C8B-B14F-4D97-AF65-F5344CB8AC3E}">
        <p14:creationId xmlns:p14="http://schemas.microsoft.com/office/powerpoint/2010/main" val="16032708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4222db43-32e2-4105-9437-4e9637ff4cd3"/>
  <p:tag name="TPVERSION" val="8"/>
  <p:tag name="TPFULLVERSION" val="8.9.5.12"/>
  <p:tag name="PPTVERSION" val="16"/>
  <p:tag name="TPOS" val="2"/>
  <p:tag name="TPLASTSAVEVERSION" val="6.4 PC"/>
</p:tagLst>
</file>

<file path=ppt/theme/theme1.xml><?xml version="1.0" encoding="utf-8"?>
<a:theme xmlns:a="http://schemas.openxmlformats.org/drawingml/2006/main"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4642</TotalTime>
  <Words>2419</Words>
  <Application>Microsoft Office PowerPoint</Application>
  <PresentationFormat>On-screen Show (4:3)</PresentationFormat>
  <Paragraphs>227</Paragraphs>
  <Slides>53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53</vt:i4>
      </vt:variant>
    </vt:vector>
  </HeadingPairs>
  <TitlesOfParts>
    <vt:vector size="61" baseType="lpstr">
      <vt:lpstr>Arial</vt:lpstr>
      <vt:lpstr>Calibri</vt:lpstr>
      <vt:lpstr>Courier New</vt:lpstr>
      <vt:lpstr>Noto Sans Symbols</vt:lpstr>
      <vt:lpstr>Rambla</vt:lpstr>
      <vt:lpstr>Verdana</vt:lpstr>
      <vt:lpstr>Concourse</vt:lpstr>
      <vt:lpstr>Custom Design</vt:lpstr>
      <vt:lpstr>Interview Judge Training</vt:lpstr>
      <vt:lpstr>Welcome</vt:lpstr>
      <vt:lpstr>Thank You!</vt:lpstr>
      <vt:lpstr>Academic Decathlon Goals</vt:lpstr>
      <vt:lpstr>USAD Objective Events</vt:lpstr>
      <vt:lpstr>USAD Subjective Events</vt:lpstr>
      <vt:lpstr>Super Quiz</vt:lpstr>
      <vt:lpstr>Team Makeup</vt:lpstr>
      <vt:lpstr>Orientation Purpose</vt:lpstr>
      <vt:lpstr>The Interview</vt:lpstr>
      <vt:lpstr>Interview Skills</vt:lpstr>
      <vt:lpstr>Objectivity and Balance</vt:lpstr>
      <vt:lpstr>Judging Criteria</vt:lpstr>
      <vt:lpstr>Judging Criteria (cont.)</vt:lpstr>
      <vt:lpstr>Judging Criteria (cont.)</vt:lpstr>
      <vt:lpstr>Judging Criteria (cont.)</vt:lpstr>
      <vt:lpstr>Interview Goal</vt:lpstr>
      <vt:lpstr>Judging Responsibilities </vt:lpstr>
      <vt:lpstr>Judging Responsibilities (cont.)</vt:lpstr>
      <vt:lpstr>Judging Responsibilities (cont.)</vt:lpstr>
      <vt:lpstr>Judging Responsibilities (cont.)</vt:lpstr>
      <vt:lpstr>Judging Responsibilities (cont.)</vt:lpstr>
      <vt:lpstr>Judging Responsibilities (cont.)</vt:lpstr>
      <vt:lpstr>Before the Interview Begins</vt:lpstr>
      <vt:lpstr>Interview Question document</vt:lpstr>
      <vt:lpstr>Sample Past Questions</vt:lpstr>
      <vt:lpstr>Interview Google Form</vt:lpstr>
      <vt:lpstr> Interview Google Form (cont.)</vt:lpstr>
      <vt:lpstr>Google Scoring Document Enter Your Email Address</vt:lpstr>
      <vt:lpstr>Select Interview Station Number</vt:lpstr>
      <vt:lpstr>Enter Judge Name and Number (assigned by USAD)</vt:lpstr>
      <vt:lpstr>Enter Student ID number Select “Next”</vt:lpstr>
      <vt:lpstr>Interview Categories and Scale</vt:lpstr>
      <vt:lpstr>Remaining Categories</vt:lpstr>
      <vt:lpstr>All Categories are Required *</vt:lpstr>
      <vt:lpstr>After evaluating each student, select “Submit another response”</vt:lpstr>
      <vt:lpstr>Panel Dynamics</vt:lpstr>
      <vt:lpstr>Timing the Interview</vt:lpstr>
      <vt:lpstr>As the Interview begins …</vt:lpstr>
      <vt:lpstr>As the Interview is Ending</vt:lpstr>
      <vt:lpstr>Scoring the Interview (after student has left your table)</vt:lpstr>
      <vt:lpstr>Looking at the Rubric</vt:lpstr>
      <vt:lpstr>Rubric Categories</vt:lpstr>
      <vt:lpstr>Rubric Categories (cont.)</vt:lpstr>
      <vt:lpstr>Rubric Categories (cont.)</vt:lpstr>
      <vt:lpstr>Rubric Categories (cont.)</vt:lpstr>
      <vt:lpstr>Rubric Categories (cont.)</vt:lpstr>
      <vt:lpstr>Rubric Categories (cont.)</vt:lpstr>
      <vt:lpstr>Rubric Categories (cont.)</vt:lpstr>
      <vt:lpstr>Rubric Categories (cont.)</vt:lpstr>
      <vt:lpstr>Rubric Categories (cont.)</vt:lpstr>
      <vt:lpstr>Rubric Categories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 Judge Training</dc:title>
  <dc:creator>Joyce Swenson</dc:creator>
  <cp:lastModifiedBy>Amy Dosch</cp:lastModifiedBy>
  <cp:revision>99</cp:revision>
  <dcterms:modified xsi:type="dcterms:W3CDTF">2024-03-20T19:58:33Z</dcterms:modified>
</cp:coreProperties>
</file>